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96" r:id="rId3"/>
    <p:sldMasterId id="2147483709" r:id="rId4"/>
    <p:sldMasterId id="2147483776" r:id="rId5"/>
    <p:sldMasterId id="2147483824" r:id="rId6"/>
    <p:sldMasterId id="2147483894" r:id="rId7"/>
    <p:sldMasterId id="2147483944" r:id="rId8"/>
    <p:sldMasterId id="2147483976" r:id="rId9"/>
    <p:sldMasterId id="2147484000" r:id="rId10"/>
    <p:sldMasterId id="2147484014" r:id="rId11"/>
    <p:sldMasterId id="2147484025" r:id="rId12"/>
    <p:sldMasterId id="2147484047" r:id="rId13"/>
    <p:sldMasterId id="2147484100" r:id="rId14"/>
    <p:sldMasterId id="2147484156" r:id="rId15"/>
    <p:sldMasterId id="2147484165" r:id="rId16"/>
  </p:sldMasterIdLst>
  <p:notesMasterIdLst>
    <p:notesMasterId r:id="rId60"/>
  </p:notesMasterIdLst>
  <p:sldIdLst>
    <p:sldId id="585" r:id="rId17"/>
    <p:sldId id="954" r:id="rId18"/>
    <p:sldId id="953" r:id="rId19"/>
    <p:sldId id="804" r:id="rId20"/>
    <p:sldId id="805" r:id="rId21"/>
    <p:sldId id="808" r:id="rId22"/>
    <p:sldId id="807" r:id="rId23"/>
    <p:sldId id="716" r:id="rId24"/>
    <p:sldId id="717" r:id="rId25"/>
    <p:sldId id="764" r:id="rId26"/>
    <p:sldId id="955" r:id="rId27"/>
    <p:sldId id="956" r:id="rId28"/>
    <p:sldId id="957" r:id="rId29"/>
    <p:sldId id="958" r:id="rId30"/>
    <p:sldId id="692" r:id="rId31"/>
    <p:sldId id="769" r:id="rId32"/>
    <p:sldId id="770" r:id="rId33"/>
    <p:sldId id="771" r:id="rId34"/>
    <p:sldId id="772" r:id="rId35"/>
    <p:sldId id="773" r:id="rId36"/>
    <p:sldId id="774" r:id="rId37"/>
    <p:sldId id="775" r:id="rId38"/>
    <p:sldId id="776" r:id="rId39"/>
    <p:sldId id="784" r:id="rId40"/>
    <p:sldId id="785" r:id="rId41"/>
    <p:sldId id="794" r:id="rId42"/>
    <p:sldId id="796" r:id="rId43"/>
    <p:sldId id="797" r:id="rId44"/>
    <p:sldId id="799" r:id="rId45"/>
    <p:sldId id="800" r:id="rId46"/>
    <p:sldId id="801" r:id="rId47"/>
    <p:sldId id="802" r:id="rId48"/>
    <p:sldId id="813" r:id="rId49"/>
    <p:sldId id="814" r:id="rId50"/>
    <p:sldId id="815" r:id="rId51"/>
    <p:sldId id="816" r:id="rId52"/>
    <p:sldId id="818" r:id="rId53"/>
    <p:sldId id="819" r:id="rId54"/>
    <p:sldId id="817" r:id="rId55"/>
    <p:sldId id="822" r:id="rId56"/>
    <p:sldId id="820" r:id="rId57"/>
    <p:sldId id="823" r:id="rId58"/>
    <p:sldId id="959" r:id="rId59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orient="horz" pos="2163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1824">
          <p15:clr>
            <a:srgbClr val="A4A3A4"/>
          </p15:clr>
        </p15:guide>
        <p15:guide id="6" pos="5455">
          <p15:clr>
            <a:srgbClr val="A4A3A4"/>
          </p15:clr>
        </p15:guide>
        <p15:guide id="7" pos="5463">
          <p15:clr>
            <a:srgbClr val="A4A3A4"/>
          </p15:clr>
        </p15:guide>
        <p15:guide id="9" pos="5183">
          <p15:clr>
            <a:srgbClr val="A4A3A4"/>
          </p15:clr>
        </p15:guide>
        <p15:guide id="10" pos="3039">
          <p15:clr>
            <a:srgbClr val="A4A3A4"/>
          </p15:clr>
        </p15:guide>
        <p15:guide id="11" pos="1066" userDrawn="1">
          <p15:clr>
            <a:srgbClr val="A4A3A4"/>
          </p15:clr>
        </p15:guide>
        <p15:guide id="12" orient="horz" pos="2777">
          <p15:clr>
            <a:srgbClr val="A4A3A4"/>
          </p15:clr>
        </p15:guide>
        <p15:guide id="13" orient="horz" pos="1622">
          <p15:clr>
            <a:srgbClr val="A4A3A4"/>
          </p15:clr>
        </p15:guide>
        <p15:guide id="14" orient="horz" pos="21">
          <p15:clr>
            <a:srgbClr val="A4A3A4"/>
          </p15:clr>
        </p15:guide>
        <p15:guide id="15" orient="horz" pos="1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8A9"/>
    <a:srgbClr val="BBE0E3"/>
    <a:srgbClr val="356BAA"/>
    <a:srgbClr val="69949B"/>
    <a:srgbClr val="C6D0BC"/>
    <a:srgbClr val="D1D6D8"/>
    <a:srgbClr val="175992"/>
    <a:srgbClr val="B8BCC5"/>
    <a:srgbClr val="F3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8780" autoAdjust="0"/>
    <p:restoredTop sz="85809" autoAdjust="0"/>
  </p:normalViewPr>
  <p:slideViewPr>
    <p:cSldViewPr snapToGrid="0" snapToObjects="1">
      <p:cViewPr varScale="1">
        <p:scale>
          <a:sx n="132" d="100"/>
          <a:sy n="132" d="100"/>
        </p:scale>
        <p:origin x="636" y="114"/>
      </p:cViewPr>
      <p:guideLst>
        <p:guide orient="horz" pos="3702"/>
        <p:guide orient="horz" pos="2163"/>
        <p:guide orient="horz" pos="28"/>
        <p:guide orient="horz" pos="1824"/>
        <p:guide pos="5455"/>
        <p:guide pos="5463"/>
        <p:guide pos="5183"/>
        <p:guide pos="3039"/>
        <p:guide pos="1066"/>
        <p:guide orient="horz" pos="2777"/>
        <p:guide orient="horz" pos="1622"/>
        <p:guide orient="horz" pos="21"/>
        <p:guide orient="horz" pos="1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0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61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CBE-467A-97E4-A29290B60ECC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CBE-467A-97E4-A29290B60ECC}"/>
              </c:ext>
            </c:extLst>
          </c:dPt>
          <c:val>
            <c:numRef>
              <c:f>Sheet1!$D$7:$E$7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BE-467A-97E4-A29290B6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30-412F-9A15-6E593D364D9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30-412F-9A15-6E593D364D97}"/>
              </c:ext>
            </c:extLst>
          </c:dPt>
          <c:val>
            <c:numRef>
              <c:f>Sheet1!$D$9:$E$9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630-412F-9A15-6E593D364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30-412F-9A15-6E593D364D9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30-412F-9A15-6E593D364D97}"/>
              </c:ext>
            </c:extLst>
          </c:dPt>
          <c:val>
            <c:numRef>
              <c:f>Sheet1!$D$9:$E$9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630-412F-9A15-6E593D364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0CE-4625-A6C3-4C961377B97F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B0CE-4625-A6C3-4C961377B9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CE-4625-A6C3-4C961377B9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676280"/>
        <c:axId val="591686472"/>
      </c:barChart>
      <c:catAx>
        <c:axId val="591676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686472"/>
        <c:crosses val="autoZero"/>
        <c:auto val="1"/>
        <c:lblAlgn val="ctr"/>
        <c:lblOffset val="100"/>
        <c:noMultiLvlLbl val="0"/>
      </c:catAx>
      <c:valAx>
        <c:axId val="59168647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676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C1616-AE38-D947-8B2F-A45A972D5356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CDEF2807-D440-874A-8510-5D50CD4F1322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noProof="0" dirty="0">
              <a:solidFill>
                <a:srgbClr val="000000"/>
              </a:solidFill>
            </a:rPr>
            <a:t>Identify Top Tasks</a:t>
          </a:r>
        </a:p>
      </dgm:t>
    </dgm:pt>
    <dgm:pt modelId="{0ACD71F6-54CB-2B40-B6ED-9A12730B64AD}" type="parTrans" cxnId="{05CB308B-C904-594E-8D38-46E46CC86B5D}">
      <dgm:prSet/>
      <dgm:spPr/>
      <dgm:t>
        <a:bodyPr/>
        <a:lstStyle/>
        <a:p>
          <a:endParaRPr lang="en-US" noProof="0"/>
        </a:p>
      </dgm:t>
    </dgm:pt>
    <dgm:pt modelId="{8769134B-F06B-B941-B51F-F22B62FC62B0}" type="sibTrans" cxnId="{05CB308B-C904-594E-8D38-46E46CC86B5D}">
      <dgm:prSet/>
      <dgm:spPr/>
      <dgm:t>
        <a:bodyPr/>
        <a:lstStyle/>
        <a:p>
          <a:endParaRPr lang="en-US" noProof="0"/>
        </a:p>
      </dgm:t>
    </dgm:pt>
    <dgm:pt modelId="{DBD8CC91-8EF5-0F46-A2F6-4CF4A7B64178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noProof="0" dirty="0">
              <a:solidFill>
                <a:srgbClr val="000000"/>
              </a:solidFill>
            </a:rPr>
            <a:t>Measure Top Tasks</a:t>
          </a:r>
        </a:p>
      </dgm:t>
    </dgm:pt>
    <dgm:pt modelId="{4803A0DE-BDE2-2F4F-AF84-CE2E71F2D9CC}" type="parTrans" cxnId="{15EB9018-A9E5-BB48-BAA6-08940EAB4361}">
      <dgm:prSet/>
      <dgm:spPr/>
      <dgm:t>
        <a:bodyPr/>
        <a:lstStyle/>
        <a:p>
          <a:endParaRPr lang="en-US" noProof="0"/>
        </a:p>
      </dgm:t>
    </dgm:pt>
    <dgm:pt modelId="{4FF37DF3-27A9-394F-9ADD-D38946BEE008}" type="sibTrans" cxnId="{15EB9018-A9E5-BB48-BAA6-08940EAB4361}">
      <dgm:prSet/>
      <dgm:spPr/>
      <dgm:t>
        <a:bodyPr/>
        <a:lstStyle/>
        <a:p>
          <a:endParaRPr lang="en-US" noProof="0"/>
        </a:p>
      </dgm:t>
    </dgm:pt>
    <dgm:pt modelId="{3D8511A1-D73C-2C49-B21A-03B4DF4E3399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b="1" noProof="0" dirty="0">
              <a:solidFill>
                <a:srgbClr val="000000"/>
              </a:solidFill>
            </a:rPr>
            <a:t>Improve</a:t>
          </a:r>
        </a:p>
      </dgm:t>
    </dgm:pt>
    <dgm:pt modelId="{AC9B2949-B668-A247-BB64-481AD4600EFE}" type="parTrans" cxnId="{88C8C21B-46EA-E645-93C3-C8323E6D59CD}">
      <dgm:prSet/>
      <dgm:spPr/>
      <dgm:t>
        <a:bodyPr/>
        <a:lstStyle/>
        <a:p>
          <a:endParaRPr lang="en-US" noProof="0"/>
        </a:p>
      </dgm:t>
    </dgm:pt>
    <dgm:pt modelId="{A4CA19A5-1F8A-9F45-8F9E-96822A59CC13}" type="sibTrans" cxnId="{88C8C21B-46EA-E645-93C3-C8323E6D59CD}">
      <dgm:prSet/>
      <dgm:spPr/>
      <dgm:t>
        <a:bodyPr/>
        <a:lstStyle/>
        <a:p>
          <a:endParaRPr lang="en-US" noProof="0"/>
        </a:p>
      </dgm:t>
    </dgm:pt>
    <dgm:pt modelId="{C6DE39D2-7936-438E-BAC4-AE4B3CB40C1D}" type="pres">
      <dgm:prSet presAssocID="{2F5C1616-AE38-D947-8B2F-A45A972D535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8C6E2D5E-B77F-45DC-96BC-616562EB0DDA}" type="pres">
      <dgm:prSet presAssocID="{CDEF2807-D440-874A-8510-5D50CD4F1322}" presName="compNode" presStyleCnt="0"/>
      <dgm:spPr/>
    </dgm:pt>
    <dgm:pt modelId="{241501E8-3E58-470E-894A-D28B0CB30A7B}" type="pres">
      <dgm:prSet presAssocID="{CDEF2807-D440-874A-8510-5D50CD4F1322}" presName="noGeometry" presStyleCnt="0"/>
      <dgm:spPr/>
    </dgm:pt>
    <dgm:pt modelId="{333AEDA1-72F0-40DE-844B-A5B09B5D8389}" type="pres">
      <dgm:prSet presAssocID="{CDEF2807-D440-874A-8510-5D50CD4F1322}" presName="childTextVisible" presStyleLbl="bgAccFollowNode1" presStyleIdx="0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703CA987-95F1-45AF-A7CB-7366F20CACC1}" type="pres">
      <dgm:prSet presAssocID="{CDEF2807-D440-874A-8510-5D50CD4F1322}" presName="childTextHidden" presStyleLbl="bgAccFollowNode1" presStyleIdx="0" presStyleCnt="3"/>
      <dgm:spPr/>
    </dgm:pt>
    <dgm:pt modelId="{E085C0B6-4BC8-417E-BE6D-5E2C35994E77}" type="pres">
      <dgm:prSet presAssocID="{CDEF2807-D440-874A-8510-5D50CD4F13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4A6726E-D058-4E2D-A94A-BDD80DDFD109}" type="pres">
      <dgm:prSet presAssocID="{CDEF2807-D440-874A-8510-5D50CD4F1322}" presName="aSpace" presStyleCnt="0"/>
      <dgm:spPr/>
    </dgm:pt>
    <dgm:pt modelId="{0F9D63BA-0935-4C36-ACF3-813C4F9E4155}" type="pres">
      <dgm:prSet presAssocID="{DBD8CC91-8EF5-0F46-A2F6-4CF4A7B64178}" presName="compNode" presStyleCnt="0"/>
      <dgm:spPr/>
    </dgm:pt>
    <dgm:pt modelId="{ACE80BD2-13E5-4CAC-A30B-37C6F7E8C5B7}" type="pres">
      <dgm:prSet presAssocID="{DBD8CC91-8EF5-0F46-A2F6-4CF4A7B64178}" presName="noGeometry" presStyleCnt="0"/>
      <dgm:spPr/>
    </dgm:pt>
    <dgm:pt modelId="{DDB3B26C-C564-47F0-AF49-304655C3FD19}" type="pres">
      <dgm:prSet presAssocID="{DBD8CC91-8EF5-0F46-A2F6-4CF4A7B64178}" presName="childTextVisible" presStyleLbl="bgAccFollowNode1" presStyleIdx="1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CF01D3A7-73E4-46D4-A497-9F65E6318B87}" type="pres">
      <dgm:prSet presAssocID="{DBD8CC91-8EF5-0F46-A2F6-4CF4A7B64178}" presName="childTextHidden" presStyleLbl="bgAccFollowNode1" presStyleIdx="1" presStyleCnt="3"/>
      <dgm:spPr/>
    </dgm:pt>
    <dgm:pt modelId="{1AD47D4E-762A-4DC3-AA05-1E4453CB47BA}" type="pres">
      <dgm:prSet presAssocID="{DBD8CC91-8EF5-0F46-A2F6-4CF4A7B6417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1F087F9-C3A8-4497-8724-FDC13A472B86}" type="pres">
      <dgm:prSet presAssocID="{DBD8CC91-8EF5-0F46-A2F6-4CF4A7B64178}" presName="aSpace" presStyleCnt="0"/>
      <dgm:spPr/>
    </dgm:pt>
    <dgm:pt modelId="{2C875A8B-B1C5-4124-B201-1C5372DE25A0}" type="pres">
      <dgm:prSet presAssocID="{3D8511A1-D73C-2C49-B21A-03B4DF4E3399}" presName="compNode" presStyleCnt="0"/>
      <dgm:spPr/>
    </dgm:pt>
    <dgm:pt modelId="{8D325A25-D040-4CE0-8273-F30F4724E7A1}" type="pres">
      <dgm:prSet presAssocID="{3D8511A1-D73C-2C49-B21A-03B4DF4E3399}" presName="noGeometry" presStyleCnt="0"/>
      <dgm:spPr/>
    </dgm:pt>
    <dgm:pt modelId="{98E4603F-9BB3-446C-B96E-F5088C911AB2}" type="pres">
      <dgm:prSet presAssocID="{3D8511A1-D73C-2C49-B21A-03B4DF4E3399}" presName="childTextVisible" presStyleLbl="bgAccFollowNode1" presStyleIdx="2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BEA9C6F5-210B-4F97-B7CA-92D3F8A40712}" type="pres">
      <dgm:prSet presAssocID="{3D8511A1-D73C-2C49-B21A-03B4DF4E3399}" presName="childTextHidden" presStyleLbl="bgAccFollowNode1" presStyleIdx="2" presStyleCnt="3"/>
      <dgm:spPr/>
    </dgm:pt>
    <dgm:pt modelId="{227ACA35-2212-4A21-9E1D-30342CB4A52F}" type="pres">
      <dgm:prSet presAssocID="{3D8511A1-D73C-2C49-B21A-03B4DF4E339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B8DD11B-DC92-4DC7-A393-34F67B56DE43}" type="presOf" srcId="{3D8511A1-D73C-2C49-B21A-03B4DF4E3399}" destId="{227ACA35-2212-4A21-9E1D-30342CB4A52F}" srcOrd="0" destOrd="0" presId="urn:microsoft.com/office/officeart/2005/8/layout/hProcess6"/>
    <dgm:cxn modelId="{A2CD3B5B-E3C5-4A69-908B-67FC783066CF}" type="presOf" srcId="{DBD8CC91-8EF5-0F46-A2F6-4CF4A7B64178}" destId="{1AD47D4E-762A-4DC3-AA05-1E4453CB47BA}" srcOrd="0" destOrd="0" presId="urn:microsoft.com/office/officeart/2005/8/layout/hProcess6"/>
    <dgm:cxn modelId="{EE20F634-0C41-4EB8-B5D1-BC270895B839}" type="presOf" srcId="{2F5C1616-AE38-D947-8B2F-A45A972D5356}" destId="{C6DE39D2-7936-438E-BAC4-AE4B3CB40C1D}" srcOrd="0" destOrd="0" presId="urn:microsoft.com/office/officeart/2005/8/layout/hProcess6"/>
    <dgm:cxn modelId="{15EB9018-A9E5-BB48-BAA6-08940EAB4361}" srcId="{2F5C1616-AE38-D947-8B2F-A45A972D5356}" destId="{DBD8CC91-8EF5-0F46-A2F6-4CF4A7B64178}" srcOrd="1" destOrd="0" parTransId="{4803A0DE-BDE2-2F4F-AF84-CE2E71F2D9CC}" sibTransId="{4FF37DF3-27A9-394F-9ADD-D38946BEE008}"/>
    <dgm:cxn modelId="{50C6856A-E5B0-4A6A-9674-82244F1411CF}" type="presOf" srcId="{CDEF2807-D440-874A-8510-5D50CD4F1322}" destId="{E085C0B6-4BC8-417E-BE6D-5E2C35994E77}" srcOrd="0" destOrd="0" presId="urn:microsoft.com/office/officeart/2005/8/layout/hProcess6"/>
    <dgm:cxn modelId="{88C8C21B-46EA-E645-93C3-C8323E6D59CD}" srcId="{2F5C1616-AE38-D947-8B2F-A45A972D5356}" destId="{3D8511A1-D73C-2C49-B21A-03B4DF4E3399}" srcOrd="2" destOrd="0" parTransId="{AC9B2949-B668-A247-BB64-481AD4600EFE}" sibTransId="{A4CA19A5-1F8A-9F45-8F9E-96822A59CC13}"/>
    <dgm:cxn modelId="{05CB308B-C904-594E-8D38-46E46CC86B5D}" srcId="{2F5C1616-AE38-D947-8B2F-A45A972D5356}" destId="{CDEF2807-D440-874A-8510-5D50CD4F1322}" srcOrd="0" destOrd="0" parTransId="{0ACD71F6-54CB-2B40-B6ED-9A12730B64AD}" sibTransId="{8769134B-F06B-B941-B51F-F22B62FC62B0}"/>
    <dgm:cxn modelId="{D570D1B9-D07A-4811-845D-E6E2659DC9AE}" type="presParOf" srcId="{C6DE39D2-7936-438E-BAC4-AE4B3CB40C1D}" destId="{8C6E2D5E-B77F-45DC-96BC-616562EB0DDA}" srcOrd="0" destOrd="0" presId="urn:microsoft.com/office/officeart/2005/8/layout/hProcess6"/>
    <dgm:cxn modelId="{6F70E10F-E4FE-46B8-992D-04BF259266C0}" type="presParOf" srcId="{8C6E2D5E-B77F-45DC-96BC-616562EB0DDA}" destId="{241501E8-3E58-470E-894A-D28B0CB30A7B}" srcOrd="0" destOrd="0" presId="urn:microsoft.com/office/officeart/2005/8/layout/hProcess6"/>
    <dgm:cxn modelId="{F301802B-76DF-4673-8A28-FC3B10BE2A4D}" type="presParOf" srcId="{8C6E2D5E-B77F-45DC-96BC-616562EB0DDA}" destId="{333AEDA1-72F0-40DE-844B-A5B09B5D8389}" srcOrd="1" destOrd="0" presId="urn:microsoft.com/office/officeart/2005/8/layout/hProcess6"/>
    <dgm:cxn modelId="{30FD05D3-0D8B-47BF-B461-CF2D47C0AD77}" type="presParOf" srcId="{8C6E2D5E-B77F-45DC-96BC-616562EB0DDA}" destId="{703CA987-95F1-45AF-A7CB-7366F20CACC1}" srcOrd="2" destOrd="0" presId="urn:microsoft.com/office/officeart/2005/8/layout/hProcess6"/>
    <dgm:cxn modelId="{0CC937C0-2BDC-4BC3-81A1-75B065EE8B55}" type="presParOf" srcId="{8C6E2D5E-B77F-45DC-96BC-616562EB0DDA}" destId="{E085C0B6-4BC8-417E-BE6D-5E2C35994E77}" srcOrd="3" destOrd="0" presId="urn:microsoft.com/office/officeart/2005/8/layout/hProcess6"/>
    <dgm:cxn modelId="{4D0ADE61-80A7-42D5-BBDE-4128B0F2E018}" type="presParOf" srcId="{C6DE39D2-7936-438E-BAC4-AE4B3CB40C1D}" destId="{14A6726E-D058-4E2D-A94A-BDD80DDFD109}" srcOrd="1" destOrd="0" presId="urn:microsoft.com/office/officeart/2005/8/layout/hProcess6"/>
    <dgm:cxn modelId="{84F82051-B966-4E1B-A6D5-587B31458195}" type="presParOf" srcId="{C6DE39D2-7936-438E-BAC4-AE4B3CB40C1D}" destId="{0F9D63BA-0935-4C36-ACF3-813C4F9E4155}" srcOrd="2" destOrd="0" presId="urn:microsoft.com/office/officeart/2005/8/layout/hProcess6"/>
    <dgm:cxn modelId="{D72DE5A6-5374-41AD-91D8-7FB3E4F80F36}" type="presParOf" srcId="{0F9D63BA-0935-4C36-ACF3-813C4F9E4155}" destId="{ACE80BD2-13E5-4CAC-A30B-37C6F7E8C5B7}" srcOrd="0" destOrd="0" presId="urn:microsoft.com/office/officeart/2005/8/layout/hProcess6"/>
    <dgm:cxn modelId="{248EF683-16ED-47EA-A9D2-F72D0BB70C76}" type="presParOf" srcId="{0F9D63BA-0935-4C36-ACF3-813C4F9E4155}" destId="{DDB3B26C-C564-47F0-AF49-304655C3FD19}" srcOrd="1" destOrd="0" presId="urn:microsoft.com/office/officeart/2005/8/layout/hProcess6"/>
    <dgm:cxn modelId="{8ED98DED-EC78-4792-873C-89C5A3C14D2B}" type="presParOf" srcId="{0F9D63BA-0935-4C36-ACF3-813C4F9E4155}" destId="{CF01D3A7-73E4-46D4-A497-9F65E6318B87}" srcOrd="2" destOrd="0" presId="urn:microsoft.com/office/officeart/2005/8/layout/hProcess6"/>
    <dgm:cxn modelId="{15CE3961-CC18-4723-BCC8-A874B7923E0E}" type="presParOf" srcId="{0F9D63BA-0935-4C36-ACF3-813C4F9E4155}" destId="{1AD47D4E-762A-4DC3-AA05-1E4453CB47BA}" srcOrd="3" destOrd="0" presId="urn:microsoft.com/office/officeart/2005/8/layout/hProcess6"/>
    <dgm:cxn modelId="{DE59812B-EBAE-45C9-8650-84BD9D85CC8B}" type="presParOf" srcId="{C6DE39D2-7936-438E-BAC4-AE4B3CB40C1D}" destId="{91F087F9-C3A8-4497-8724-FDC13A472B86}" srcOrd="3" destOrd="0" presId="urn:microsoft.com/office/officeart/2005/8/layout/hProcess6"/>
    <dgm:cxn modelId="{F93CA352-28EF-4A00-AD79-B4949026402E}" type="presParOf" srcId="{C6DE39D2-7936-438E-BAC4-AE4B3CB40C1D}" destId="{2C875A8B-B1C5-4124-B201-1C5372DE25A0}" srcOrd="4" destOrd="0" presId="urn:microsoft.com/office/officeart/2005/8/layout/hProcess6"/>
    <dgm:cxn modelId="{E2B054E3-B42F-4FDA-91DA-BD0AC61B9FB7}" type="presParOf" srcId="{2C875A8B-B1C5-4124-B201-1C5372DE25A0}" destId="{8D325A25-D040-4CE0-8273-F30F4724E7A1}" srcOrd="0" destOrd="0" presId="urn:microsoft.com/office/officeart/2005/8/layout/hProcess6"/>
    <dgm:cxn modelId="{C5040BA6-F0E8-43BB-819B-368D90070BAA}" type="presParOf" srcId="{2C875A8B-B1C5-4124-B201-1C5372DE25A0}" destId="{98E4603F-9BB3-446C-B96E-F5088C911AB2}" srcOrd="1" destOrd="0" presId="urn:microsoft.com/office/officeart/2005/8/layout/hProcess6"/>
    <dgm:cxn modelId="{93C7CBAB-FCAC-45C6-9C4F-C47CD20E655F}" type="presParOf" srcId="{2C875A8B-B1C5-4124-B201-1C5372DE25A0}" destId="{BEA9C6F5-210B-4F97-B7CA-92D3F8A40712}" srcOrd="2" destOrd="0" presId="urn:microsoft.com/office/officeart/2005/8/layout/hProcess6"/>
    <dgm:cxn modelId="{B2B1C580-155C-4E45-8E8E-71FD984F170C}" type="presParOf" srcId="{2C875A8B-B1C5-4124-B201-1C5372DE25A0}" destId="{227ACA35-2212-4A21-9E1D-30342CB4A52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688B1-8DB1-45C3-BAEC-FEC085A2678A}" type="datetimeFigureOut">
              <a:rPr lang="en-IE" smtClean="0"/>
              <a:t>20/02/2018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C5937-E943-49D0-9675-6A0FC48079C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2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6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5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5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A92FF-BAA2-4F96-8CDC-F76487D117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7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5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5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A92FF-BAA2-4F96-8CDC-F76487D117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367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89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236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0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165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17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25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A5D88-BC26-4EFA-A680-927F6A4ACCF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989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7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2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838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41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GB" b="0" baseline="0" dirty="0"/>
          </a:p>
        </p:txBody>
      </p:sp>
    </p:spTree>
    <p:extLst>
      <p:ext uri="{BB962C8B-B14F-4D97-AF65-F5344CB8AC3E}">
        <p14:creationId xmlns:p14="http://schemas.microsoft.com/office/powerpoint/2010/main" val="364734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80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80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38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B51F7-C954-4490-BBF5-2995105B09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85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B51F7-C954-4490-BBF5-2995105B09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4220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7924D-4794-498A-8825-4BF350C03C68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41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43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65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00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2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29FA7-FC78-408A-8170-B686BA91F5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4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29FA7-FC78-408A-8170-B686BA91F5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2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 txBox="1">
            <a:spLocks noGrp="1" noChangeArrowheads="1"/>
          </p:cNvSpPr>
          <p:nvPr/>
        </p:nvSpPr>
        <p:spPr bwMode="auto">
          <a:xfrm>
            <a:off x="4059181" y="8977133"/>
            <a:ext cx="3105348" cy="47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947" tIns="47474" rIns="94947" bIns="47474" anchor="b"/>
          <a:lstStyle/>
          <a:p>
            <a:pPr marL="0" marR="0" lvl="0" indent="0" algn="r" defTabSz="474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8E003-7E80-40F7-A83A-7A5FF7CA0EDF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474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8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36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8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0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0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038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9012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1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2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2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4352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27584" y="1545637"/>
            <a:ext cx="7702550" cy="460418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031690"/>
            <a:ext cx="7704856" cy="540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5" y="664811"/>
            <a:ext cx="1461093" cy="262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6" y="720393"/>
            <a:ext cx="2682797" cy="226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1" y="396558"/>
            <a:ext cx="9180000" cy="1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098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1600" y="1595983"/>
            <a:ext cx="7188758" cy="740321"/>
          </a:xfrm>
          <a:prstGeom prst="rect">
            <a:avLst/>
          </a:prstGeom>
        </p:spPr>
        <p:txBody>
          <a:bodyPr anchor="t"/>
          <a:lstStyle>
            <a:lvl1pPr algn="ctr">
              <a:defRPr sz="495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0528" y="2166946"/>
            <a:ext cx="4146550" cy="3186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2328723"/>
            <a:ext cx="4134385" cy="3176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3116941"/>
            <a:ext cx="3111500" cy="219827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4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9306"/>
            <a:ext cx="9144000" cy="28565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1" y="171682"/>
            <a:ext cx="5432982" cy="5095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08362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860570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9199" y="103546"/>
            <a:ext cx="5432982" cy="65900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86210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rgbClr val="004D7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685691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Pictur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5981" y="3463219"/>
            <a:ext cx="5482323" cy="350669"/>
          </a:xfrm>
          <a:prstGeom prst="rect">
            <a:avLst/>
          </a:prstGeom>
        </p:spPr>
        <p:txBody>
          <a:bodyPr anchor="t"/>
          <a:lstStyle>
            <a:lvl1pPr algn="l">
              <a:defRPr sz="135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Photo Caption</a:t>
            </a:r>
            <a:endParaRPr lang="en-CA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1904" y="897564"/>
            <a:ext cx="5486400" cy="2546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821905" y="3462849"/>
            <a:ext cx="45719" cy="3506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081672298"/>
      </p:ext>
    </p:extLst>
  </p:cSld>
  <p:clrMapOvr>
    <a:masterClrMapping/>
  </p:clrMapOvr>
  <p:transition spd="slow">
    <p:push dir="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1510"/>
            <a:ext cx="9144000" cy="4731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212707026"/>
      </p:ext>
    </p:extLst>
  </p:cSld>
  <p:clrMapOvr>
    <a:masterClrMapping/>
  </p:clrMapOvr>
  <p:transition spd="slow">
    <p:push dir="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Coll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67693" y="631339"/>
            <a:ext cx="4476307" cy="2846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1338"/>
            <a:ext cx="4486940" cy="1928813"/>
          </a:xfrm>
          <a:prstGeom prst="rect">
            <a:avLst/>
          </a:prstGeom>
        </p:spPr>
        <p:txBody>
          <a:bodyPr lIns="180000" tIns="108000" rIns="180000" bIns="108000"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CA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4298" y="2560150"/>
            <a:ext cx="4302642" cy="1928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67694" y="3478123"/>
            <a:ext cx="2171584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020030" y="3478123"/>
            <a:ext cx="2123971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86941" y="3478123"/>
            <a:ext cx="180753" cy="1010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4486941" y="631339"/>
            <a:ext cx="180753" cy="28468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3546" y="2560150"/>
            <a:ext cx="180753" cy="19288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6839278" y="3478122"/>
            <a:ext cx="180753" cy="10108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130041362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3701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549943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335"/>
          <p:cNvSpPr txBox="1"/>
          <p:nvPr userDrawn="1"/>
        </p:nvSpPr>
        <p:spPr>
          <a:xfrm>
            <a:off x="216426" y="546525"/>
            <a:ext cx="172819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This is</a:t>
            </a:r>
            <a:r>
              <a:rPr lang="en-CA" sz="900" baseline="0" dirty="0"/>
              <a:t> the sample</a:t>
            </a:r>
            <a:br>
              <a:rPr lang="en-CA" sz="900" baseline="0" dirty="0"/>
            </a:br>
            <a:r>
              <a:rPr lang="en-CA" sz="900" baseline="0" dirty="0"/>
              <a:t>icon page.</a:t>
            </a:r>
          </a:p>
          <a:p>
            <a:endParaRPr lang="en-CA" sz="900" dirty="0"/>
          </a:p>
          <a:p>
            <a:r>
              <a:rPr lang="en-CA" sz="900" dirty="0"/>
              <a:t>It features a </a:t>
            </a:r>
            <a:r>
              <a:rPr lang="en-CA" sz="900" baseline="0" dirty="0"/>
              <a:t/>
            </a:r>
            <a:br>
              <a:rPr lang="en-CA" sz="900" baseline="0" dirty="0"/>
            </a:br>
            <a:r>
              <a:rPr lang="en-CA" sz="900" baseline="0" dirty="0"/>
              <a:t>selection of symbols</a:t>
            </a:r>
            <a:br>
              <a:rPr lang="en-CA" sz="900" baseline="0" dirty="0"/>
            </a:br>
            <a:r>
              <a:rPr lang="en-CA" sz="900" baseline="0" dirty="0"/>
              <a:t>for use in your presentation.</a:t>
            </a:r>
          </a:p>
          <a:p>
            <a:endParaRPr lang="en-CA" sz="900" baseline="0" dirty="0"/>
          </a:p>
          <a:p>
            <a:r>
              <a:rPr lang="en-CA" sz="900" baseline="0" dirty="0"/>
              <a:t>To use a particular symbol, simply go to the </a:t>
            </a:r>
            <a:r>
              <a:rPr lang="en-CA" sz="900" b="1" baseline="0" dirty="0"/>
              <a:t>(1) View </a:t>
            </a:r>
            <a:r>
              <a:rPr lang="en-CA" sz="900" baseline="0" dirty="0"/>
              <a:t>Tab and select </a:t>
            </a:r>
            <a:r>
              <a:rPr lang="en-CA" sz="900" b="1" baseline="0" dirty="0"/>
              <a:t>Slide Master (2)</a:t>
            </a:r>
            <a:r>
              <a:rPr lang="en-CA" sz="900" baseline="0" dirty="0"/>
              <a:t>. Navigate to the last layout and select the icon(s) you would like to use. Copy them, return to </a:t>
            </a:r>
            <a:r>
              <a:rPr lang="en-CA" sz="900" b="1" baseline="0" dirty="0"/>
              <a:t>(3) Normal</a:t>
            </a:r>
            <a:r>
              <a:rPr lang="en-CA" sz="900" baseline="0" dirty="0"/>
              <a:t> view and paste them on the correct slide. Change the colour by choosing a new shape fill if you wish.</a:t>
            </a:r>
            <a:endParaRPr lang="en-CA" sz="900" dirty="0"/>
          </a:p>
        </p:txBody>
      </p:sp>
      <p:pic>
        <p:nvPicPr>
          <p:cNvPr id="337" name="Picture 3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817796"/>
            <a:ext cx="7455283" cy="843006"/>
          </a:xfrm>
          <a:prstGeom prst="rect">
            <a:avLst/>
          </a:prstGeom>
        </p:spPr>
      </p:pic>
      <p:grpSp>
        <p:nvGrpSpPr>
          <p:cNvPr id="338" name="Group 337"/>
          <p:cNvGrpSpPr/>
          <p:nvPr userDrawn="1"/>
        </p:nvGrpSpPr>
        <p:grpSpPr>
          <a:xfrm>
            <a:off x="5351682" y="3832061"/>
            <a:ext cx="407963" cy="320663"/>
            <a:chOff x="5159011" y="3985346"/>
            <a:chExt cx="407963" cy="427551"/>
          </a:xfrm>
        </p:grpSpPr>
        <p:sp>
          <p:nvSpPr>
            <p:cNvPr id="339" name="Oval 338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0" name="TextBox 339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41" name="Group 340"/>
          <p:cNvGrpSpPr/>
          <p:nvPr userDrawn="1"/>
        </p:nvGrpSpPr>
        <p:grpSpPr>
          <a:xfrm>
            <a:off x="2449628" y="4077965"/>
            <a:ext cx="407963" cy="320663"/>
            <a:chOff x="5159011" y="3985346"/>
            <a:chExt cx="407963" cy="427551"/>
          </a:xfrm>
        </p:grpSpPr>
        <p:sp>
          <p:nvSpPr>
            <p:cNvPr id="342" name="Oval 341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3" name="TextBox 342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344" name="Group 343"/>
          <p:cNvGrpSpPr/>
          <p:nvPr userDrawn="1"/>
        </p:nvGrpSpPr>
        <p:grpSpPr>
          <a:xfrm>
            <a:off x="373173" y="4366354"/>
            <a:ext cx="407963" cy="320663"/>
            <a:chOff x="5159011" y="3985346"/>
            <a:chExt cx="407963" cy="427551"/>
          </a:xfrm>
        </p:grpSpPr>
        <p:sp>
          <p:nvSpPr>
            <p:cNvPr id="345" name="Oval 344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6" name="TextBox 345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sp>
        <p:nvSpPr>
          <p:cNvPr id="14" name="Freeform 5"/>
          <p:cNvSpPr>
            <a:spLocks/>
          </p:cNvSpPr>
          <p:nvPr userDrawn="1"/>
        </p:nvSpPr>
        <p:spPr bwMode="auto">
          <a:xfrm>
            <a:off x="4824413" y="490538"/>
            <a:ext cx="331788" cy="222647"/>
          </a:xfrm>
          <a:custGeom>
            <a:avLst/>
            <a:gdLst>
              <a:gd name="T0" fmla="*/ 43 w 86"/>
              <a:gd name="T1" fmla="*/ 77 h 77"/>
              <a:gd name="T2" fmla="*/ 0 w 86"/>
              <a:gd name="T3" fmla="*/ 24 h 77"/>
              <a:gd name="T4" fmla="*/ 24 w 86"/>
              <a:gd name="T5" fmla="*/ 0 h 77"/>
              <a:gd name="T6" fmla="*/ 43 w 86"/>
              <a:gd name="T7" fmla="*/ 11 h 77"/>
              <a:gd name="T8" fmla="*/ 62 w 86"/>
              <a:gd name="T9" fmla="*/ 0 h 77"/>
              <a:gd name="T10" fmla="*/ 86 w 86"/>
              <a:gd name="T11" fmla="*/ 24 h 77"/>
              <a:gd name="T12" fmla="*/ 43 w 86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7">
                <a:moveTo>
                  <a:pt x="43" y="77"/>
                </a:moveTo>
                <a:cubicBezTo>
                  <a:pt x="33" y="57"/>
                  <a:pt x="0" y="50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2" y="0"/>
                  <a:pt x="39" y="5"/>
                  <a:pt x="43" y="11"/>
                </a:cubicBezTo>
                <a:cubicBezTo>
                  <a:pt x="47" y="5"/>
                  <a:pt x="54" y="0"/>
                  <a:pt x="62" y="0"/>
                </a:cubicBezTo>
                <a:cubicBezTo>
                  <a:pt x="75" y="0"/>
                  <a:pt x="86" y="11"/>
                  <a:pt x="86" y="24"/>
                </a:cubicBezTo>
                <a:cubicBezTo>
                  <a:pt x="86" y="50"/>
                  <a:pt x="53" y="57"/>
                  <a:pt x="4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303964" y="1884760"/>
            <a:ext cx="277813" cy="271463"/>
            <a:chOff x="6303963" y="2513013"/>
            <a:chExt cx="277813" cy="361950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303963" y="2620963"/>
              <a:ext cx="277813" cy="254000"/>
            </a:xfrm>
            <a:custGeom>
              <a:avLst/>
              <a:gdLst>
                <a:gd name="T0" fmla="*/ 71 w 72"/>
                <a:gd name="T1" fmla="*/ 43 h 66"/>
                <a:gd name="T2" fmla="*/ 57 w 72"/>
                <a:gd name="T3" fmla="*/ 15 h 66"/>
                <a:gd name="T4" fmla="*/ 44 w 72"/>
                <a:gd name="T5" fmla="*/ 3 h 66"/>
                <a:gd name="T6" fmla="*/ 40 w 72"/>
                <a:gd name="T7" fmla="*/ 1 h 66"/>
                <a:gd name="T8" fmla="*/ 36 w 72"/>
                <a:gd name="T9" fmla="*/ 1 h 66"/>
                <a:gd name="T10" fmla="*/ 32 w 72"/>
                <a:gd name="T11" fmla="*/ 1 h 66"/>
                <a:gd name="T12" fmla="*/ 27 w 72"/>
                <a:gd name="T13" fmla="*/ 4 h 66"/>
                <a:gd name="T14" fmla="*/ 4 w 72"/>
                <a:gd name="T15" fmla="*/ 33 h 66"/>
                <a:gd name="T16" fmla="*/ 1 w 72"/>
                <a:gd name="T17" fmla="*/ 50 h 66"/>
                <a:gd name="T18" fmla="*/ 13 w 72"/>
                <a:gd name="T19" fmla="*/ 63 h 66"/>
                <a:gd name="T20" fmla="*/ 59 w 72"/>
                <a:gd name="T21" fmla="*/ 63 h 66"/>
                <a:gd name="T22" fmla="*/ 71 w 72"/>
                <a:gd name="T23" fmla="*/ 51 h 66"/>
                <a:gd name="T24" fmla="*/ 71 w 72"/>
                <a:gd name="T25" fmla="*/ 43 h 66"/>
                <a:gd name="T26" fmla="*/ 38 w 72"/>
                <a:gd name="T27" fmla="*/ 48 h 66"/>
                <a:gd name="T28" fmla="*/ 38 w 72"/>
                <a:gd name="T29" fmla="*/ 53 h 66"/>
                <a:gd name="T30" fmla="*/ 34 w 72"/>
                <a:gd name="T31" fmla="*/ 53 h 66"/>
                <a:gd name="T32" fmla="*/ 34 w 72"/>
                <a:gd name="T33" fmla="*/ 48 h 66"/>
                <a:gd name="T34" fmla="*/ 25 w 72"/>
                <a:gd name="T35" fmla="*/ 46 h 66"/>
                <a:gd name="T36" fmla="*/ 27 w 72"/>
                <a:gd name="T37" fmla="*/ 41 h 66"/>
                <a:gd name="T38" fmla="*/ 35 w 72"/>
                <a:gd name="T39" fmla="*/ 43 h 66"/>
                <a:gd name="T40" fmla="*/ 40 w 72"/>
                <a:gd name="T41" fmla="*/ 40 h 66"/>
                <a:gd name="T42" fmla="*/ 34 w 72"/>
                <a:gd name="T43" fmla="*/ 35 h 66"/>
                <a:gd name="T44" fmla="*/ 26 w 72"/>
                <a:gd name="T45" fmla="*/ 27 h 66"/>
                <a:gd name="T46" fmla="*/ 34 w 72"/>
                <a:gd name="T47" fmla="*/ 18 h 66"/>
                <a:gd name="T48" fmla="*/ 34 w 72"/>
                <a:gd name="T49" fmla="*/ 13 h 66"/>
                <a:gd name="T50" fmla="*/ 39 w 72"/>
                <a:gd name="T51" fmla="*/ 13 h 66"/>
                <a:gd name="T52" fmla="*/ 39 w 72"/>
                <a:gd name="T53" fmla="*/ 18 h 66"/>
                <a:gd name="T54" fmla="*/ 46 w 72"/>
                <a:gd name="T55" fmla="*/ 19 h 66"/>
                <a:gd name="T56" fmla="*/ 44 w 72"/>
                <a:gd name="T57" fmla="*/ 25 h 66"/>
                <a:gd name="T58" fmla="*/ 37 w 72"/>
                <a:gd name="T59" fmla="*/ 23 h 66"/>
                <a:gd name="T60" fmla="*/ 33 w 72"/>
                <a:gd name="T61" fmla="*/ 26 h 66"/>
                <a:gd name="T62" fmla="*/ 39 w 72"/>
                <a:gd name="T63" fmla="*/ 30 h 66"/>
                <a:gd name="T64" fmla="*/ 47 w 72"/>
                <a:gd name="T65" fmla="*/ 39 h 66"/>
                <a:gd name="T66" fmla="*/ 38 w 72"/>
                <a:gd name="T6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66">
                  <a:moveTo>
                    <a:pt x="71" y="43"/>
                  </a:moveTo>
                  <a:cubicBezTo>
                    <a:pt x="70" y="32"/>
                    <a:pt x="64" y="23"/>
                    <a:pt x="57" y="15"/>
                  </a:cubicBezTo>
                  <a:cubicBezTo>
                    <a:pt x="53" y="11"/>
                    <a:pt x="49" y="7"/>
                    <a:pt x="44" y="3"/>
                  </a:cubicBezTo>
                  <a:cubicBezTo>
                    <a:pt x="43" y="2"/>
                    <a:pt x="42" y="2"/>
                    <a:pt x="40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2" y="1"/>
                    <a:pt x="32" y="1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17" y="12"/>
                    <a:pt x="9" y="22"/>
                    <a:pt x="4" y="33"/>
                  </a:cubicBezTo>
                  <a:cubicBezTo>
                    <a:pt x="1" y="39"/>
                    <a:pt x="0" y="44"/>
                    <a:pt x="1" y="50"/>
                  </a:cubicBezTo>
                  <a:cubicBezTo>
                    <a:pt x="2" y="56"/>
                    <a:pt x="6" y="62"/>
                    <a:pt x="13" y="63"/>
                  </a:cubicBezTo>
                  <a:cubicBezTo>
                    <a:pt x="28" y="66"/>
                    <a:pt x="44" y="66"/>
                    <a:pt x="59" y="63"/>
                  </a:cubicBezTo>
                  <a:cubicBezTo>
                    <a:pt x="66" y="62"/>
                    <a:pt x="70" y="58"/>
                    <a:pt x="71" y="51"/>
                  </a:cubicBezTo>
                  <a:cubicBezTo>
                    <a:pt x="72" y="48"/>
                    <a:pt x="72" y="46"/>
                    <a:pt x="71" y="43"/>
                  </a:cubicBezTo>
                  <a:close/>
                  <a:moveTo>
                    <a:pt x="38" y="48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27" y="47"/>
                    <a:pt x="25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2"/>
                    <a:pt x="32" y="43"/>
                    <a:pt x="35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38"/>
                    <a:pt x="38" y="37"/>
                    <a:pt x="34" y="35"/>
                  </a:cubicBezTo>
                  <a:cubicBezTo>
                    <a:pt x="29" y="34"/>
                    <a:pt x="26" y="31"/>
                    <a:pt x="26" y="27"/>
                  </a:cubicBezTo>
                  <a:cubicBezTo>
                    <a:pt x="26" y="22"/>
                    <a:pt x="29" y="19"/>
                    <a:pt x="34" y="1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4" y="18"/>
                    <a:pt x="46" y="19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4"/>
                    <a:pt x="41" y="23"/>
                    <a:pt x="37" y="23"/>
                  </a:cubicBezTo>
                  <a:cubicBezTo>
                    <a:pt x="34" y="23"/>
                    <a:pt x="33" y="24"/>
                    <a:pt x="33" y="26"/>
                  </a:cubicBezTo>
                  <a:cubicBezTo>
                    <a:pt x="33" y="27"/>
                    <a:pt x="35" y="28"/>
                    <a:pt x="39" y="30"/>
                  </a:cubicBezTo>
                  <a:cubicBezTo>
                    <a:pt x="45" y="32"/>
                    <a:pt x="47" y="35"/>
                    <a:pt x="47" y="39"/>
                  </a:cubicBezTo>
                  <a:cubicBezTo>
                    <a:pt x="47" y="43"/>
                    <a:pt x="44" y="47"/>
                    <a:pt x="38" y="4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2225" y="2513013"/>
              <a:ext cx="142875" cy="107950"/>
            </a:xfrm>
            <a:custGeom>
              <a:avLst/>
              <a:gdLst>
                <a:gd name="T0" fmla="*/ 11 w 37"/>
                <a:gd name="T1" fmla="*/ 27 h 28"/>
                <a:gd name="T2" fmla="*/ 15 w 37"/>
                <a:gd name="T3" fmla="*/ 26 h 28"/>
                <a:gd name="T4" fmla="*/ 23 w 37"/>
                <a:gd name="T5" fmla="*/ 22 h 28"/>
                <a:gd name="T6" fmla="*/ 22 w 37"/>
                <a:gd name="T7" fmla="*/ 26 h 28"/>
                <a:gd name="T8" fmla="*/ 27 w 37"/>
                <a:gd name="T9" fmla="*/ 25 h 28"/>
                <a:gd name="T10" fmla="*/ 34 w 37"/>
                <a:gd name="T11" fmla="*/ 18 h 28"/>
                <a:gd name="T12" fmla="*/ 32 w 37"/>
                <a:gd name="T13" fmla="*/ 8 h 28"/>
                <a:gd name="T14" fmla="*/ 29 w 37"/>
                <a:gd name="T15" fmla="*/ 12 h 28"/>
                <a:gd name="T16" fmla="*/ 31 w 37"/>
                <a:gd name="T17" fmla="*/ 5 h 28"/>
                <a:gd name="T18" fmla="*/ 30 w 37"/>
                <a:gd name="T19" fmla="*/ 3 h 28"/>
                <a:gd name="T20" fmla="*/ 9 w 37"/>
                <a:gd name="T21" fmla="*/ 3 h 28"/>
                <a:gd name="T22" fmla="*/ 8 w 37"/>
                <a:gd name="T23" fmla="*/ 6 h 28"/>
                <a:gd name="T24" fmla="*/ 11 w 37"/>
                <a:gd name="T25" fmla="*/ 14 h 28"/>
                <a:gd name="T26" fmla="*/ 10 w 37"/>
                <a:gd name="T27" fmla="*/ 14 h 28"/>
                <a:gd name="T28" fmla="*/ 7 w 37"/>
                <a:gd name="T29" fmla="*/ 7 h 28"/>
                <a:gd name="T30" fmla="*/ 1 w 37"/>
                <a:gd name="T31" fmla="*/ 12 h 28"/>
                <a:gd name="T32" fmla="*/ 1 w 37"/>
                <a:gd name="T33" fmla="*/ 16 h 28"/>
                <a:gd name="T34" fmla="*/ 11 w 37"/>
                <a:gd name="T3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28">
                  <a:moveTo>
                    <a:pt x="11" y="27"/>
                  </a:moveTo>
                  <a:cubicBezTo>
                    <a:pt x="12" y="27"/>
                    <a:pt x="14" y="26"/>
                    <a:pt x="15" y="26"/>
                  </a:cubicBezTo>
                  <a:cubicBezTo>
                    <a:pt x="18" y="26"/>
                    <a:pt x="22" y="26"/>
                    <a:pt x="23" y="22"/>
                  </a:cubicBezTo>
                  <a:cubicBezTo>
                    <a:pt x="23" y="24"/>
                    <a:pt x="23" y="25"/>
                    <a:pt x="22" y="26"/>
                  </a:cubicBezTo>
                  <a:cubicBezTo>
                    <a:pt x="24" y="28"/>
                    <a:pt x="26" y="27"/>
                    <a:pt x="27" y="25"/>
                  </a:cubicBezTo>
                  <a:cubicBezTo>
                    <a:pt x="29" y="23"/>
                    <a:pt x="32" y="20"/>
                    <a:pt x="34" y="18"/>
                  </a:cubicBezTo>
                  <a:cubicBezTo>
                    <a:pt x="37" y="14"/>
                    <a:pt x="36" y="11"/>
                    <a:pt x="32" y="8"/>
                  </a:cubicBezTo>
                  <a:cubicBezTo>
                    <a:pt x="31" y="9"/>
                    <a:pt x="30" y="11"/>
                    <a:pt x="29" y="12"/>
                  </a:cubicBezTo>
                  <a:cubicBezTo>
                    <a:pt x="29" y="9"/>
                    <a:pt x="30" y="7"/>
                    <a:pt x="31" y="5"/>
                  </a:cubicBezTo>
                  <a:cubicBezTo>
                    <a:pt x="31" y="5"/>
                    <a:pt x="31" y="3"/>
                    <a:pt x="30" y="3"/>
                  </a:cubicBezTo>
                  <a:cubicBezTo>
                    <a:pt x="23" y="0"/>
                    <a:pt x="16" y="0"/>
                    <a:pt x="9" y="3"/>
                  </a:cubicBezTo>
                  <a:cubicBezTo>
                    <a:pt x="9" y="3"/>
                    <a:pt x="8" y="5"/>
                    <a:pt x="8" y="6"/>
                  </a:cubicBezTo>
                  <a:cubicBezTo>
                    <a:pt x="9" y="9"/>
                    <a:pt x="10" y="11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5" y="9"/>
                    <a:pt x="3" y="10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4" y="20"/>
                    <a:pt x="8" y="24"/>
                    <a:pt x="11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8" name="Freeform 8"/>
          <p:cNvSpPr>
            <a:spLocks/>
          </p:cNvSpPr>
          <p:nvPr userDrawn="1"/>
        </p:nvSpPr>
        <p:spPr bwMode="auto">
          <a:xfrm>
            <a:off x="5357813" y="2212182"/>
            <a:ext cx="146050" cy="30956"/>
          </a:xfrm>
          <a:custGeom>
            <a:avLst/>
            <a:gdLst>
              <a:gd name="T0" fmla="*/ 2 w 38"/>
              <a:gd name="T1" fmla="*/ 6 h 11"/>
              <a:gd name="T2" fmla="*/ 18 w 38"/>
              <a:gd name="T3" fmla="*/ 0 h 11"/>
              <a:gd name="T4" fmla="*/ 35 w 38"/>
              <a:gd name="T5" fmla="*/ 5 h 11"/>
              <a:gd name="T6" fmla="*/ 38 w 38"/>
              <a:gd name="T7" fmla="*/ 8 h 11"/>
              <a:gd name="T8" fmla="*/ 36 w 38"/>
              <a:gd name="T9" fmla="*/ 11 h 11"/>
              <a:gd name="T10" fmla="*/ 31 w 38"/>
              <a:gd name="T11" fmla="*/ 11 h 11"/>
              <a:gd name="T12" fmla="*/ 18 w 38"/>
              <a:gd name="T13" fmla="*/ 7 h 11"/>
              <a:gd name="T14" fmla="*/ 8 w 38"/>
              <a:gd name="T15" fmla="*/ 11 h 11"/>
              <a:gd name="T16" fmla="*/ 3 w 38"/>
              <a:gd name="T17" fmla="*/ 11 h 11"/>
              <a:gd name="T18" fmla="*/ 0 w 38"/>
              <a:gd name="T19" fmla="*/ 9 h 11"/>
              <a:gd name="T20" fmla="*/ 2 w 38"/>
              <a:gd name="T2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1">
                <a:moveTo>
                  <a:pt x="2" y="6"/>
                </a:moveTo>
                <a:cubicBezTo>
                  <a:pt x="6" y="3"/>
                  <a:pt x="12" y="0"/>
                  <a:pt x="18" y="0"/>
                </a:cubicBezTo>
                <a:cubicBezTo>
                  <a:pt x="24" y="0"/>
                  <a:pt x="30" y="1"/>
                  <a:pt x="35" y="5"/>
                </a:cubicBezTo>
                <a:cubicBezTo>
                  <a:pt x="36" y="6"/>
                  <a:pt x="37" y="7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8"/>
                  <a:pt x="23" y="7"/>
                  <a:pt x="18" y="7"/>
                </a:cubicBezTo>
                <a:cubicBezTo>
                  <a:pt x="14" y="7"/>
                  <a:pt x="10" y="9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2" y="7"/>
                  <a:pt x="2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9" name="Freeform 9"/>
          <p:cNvSpPr>
            <a:spLocks/>
          </p:cNvSpPr>
          <p:nvPr userDrawn="1"/>
        </p:nvSpPr>
        <p:spPr bwMode="auto">
          <a:xfrm>
            <a:off x="5299075" y="2344341"/>
            <a:ext cx="266700" cy="86916"/>
          </a:xfrm>
          <a:custGeom>
            <a:avLst/>
            <a:gdLst>
              <a:gd name="T0" fmla="*/ 69 w 69"/>
              <a:gd name="T1" fmla="*/ 24 h 30"/>
              <a:gd name="T2" fmla="*/ 64 w 69"/>
              <a:gd name="T3" fmla="*/ 30 h 30"/>
              <a:gd name="T4" fmla="*/ 5 w 69"/>
              <a:gd name="T5" fmla="*/ 30 h 30"/>
              <a:gd name="T6" fmla="*/ 0 w 69"/>
              <a:gd name="T7" fmla="*/ 24 h 30"/>
              <a:gd name="T8" fmla="*/ 0 w 69"/>
              <a:gd name="T9" fmla="*/ 0 h 30"/>
              <a:gd name="T10" fmla="*/ 26 w 69"/>
              <a:gd name="T11" fmla="*/ 0 h 30"/>
              <a:gd name="T12" fmla="*/ 26 w 69"/>
              <a:gd name="T13" fmla="*/ 3 h 30"/>
              <a:gd name="T14" fmla="*/ 31 w 69"/>
              <a:gd name="T15" fmla="*/ 3 h 30"/>
              <a:gd name="T16" fmla="*/ 31 w 69"/>
              <a:gd name="T17" fmla="*/ 10 h 30"/>
              <a:gd name="T18" fmla="*/ 38 w 69"/>
              <a:gd name="T19" fmla="*/ 10 h 30"/>
              <a:gd name="T20" fmla="*/ 38 w 69"/>
              <a:gd name="T21" fmla="*/ 3 h 30"/>
              <a:gd name="T22" fmla="*/ 43 w 69"/>
              <a:gd name="T23" fmla="*/ 3 h 30"/>
              <a:gd name="T24" fmla="*/ 43 w 69"/>
              <a:gd name="T25" fmla="*/ 0 h 30"/>
              <a:gd name="T26" fmla="*/ 69 w 69"/>
              <a:gd name="T27" fmla="*/ 0 h 30"/>
              <a:gd name="T28" fmla="*/ 69 w 69"/>
              <a:gd name="T29" fmla="*/ 0 h 30"/>
              <a:gd name="T30" fmla="*/ 69 w 69"/>
              <a:gd name="T3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30">
                <a:moveTo>
                  <a:pt x="69" y="24"/>
                </a:moveTo>
                <a:cubicBezTo>
                  <a:pt x="69" y="27"/>
                  <a:pt x="67" y="30"/>
                  <a:pt x="6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0"/>
                  <a:pt x="0" y="27"/>
                  <a:pt x="0" y="24"/>
                </a:cubicBezTo>
                <a:cubicBezTo>
                  <a:pt x="0" y="0"/>
                  <a:pt x="0" y="0"/>
                  <a:pt x="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2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5272088" y="2249092"/>
            <a:ext cx="317500" cy="78581"/>
          </a:xfrm>
          <a:custGeom>
            <a:avLst/>
            <a:gdLst>
              <a:gd name="T0" fmla="*/ 76 w 82"/>
              <a:gd name="T1" fmla="*/ 27 h 27"/>
              <a:gd name="T2" fmla="*/ 6 w 82"/>
              <a:gd name="T3" fmla="*/ 27 h 27"/>
              <a:gd name="T4" fmla="*/ 0 w 82"/>
              <a:gd name="T5" fmla="*/ 21 h 27"/>
              <a:gd name="T6" fmla="*/ 0 w 82"/>
              <a:gd name="T7" fmla="*/ 6 h 27"/>
              <a:gd name="T8" fmla="*/ 6 w 82"/>
              <a:gd name="T9" fmla="*/ 0 h 27"/>
              <a:gd name="T10" fmla="*/ 76 w 82"/>
              <a:gd name="T11" fmla="*/ 0 h 27"/>
              <a:gd name="T12" fmla="*/ 82 w 82"/>
              <a:gd name="T13" fmla="*/ 6 h 27"/>
              <a:gd name="T14" fmla="*/ 82 w 82"/>
              <a:gd name="T15" fmla="*/ 21 h 27"/>
              <a:gd name="T16" fmla="*/ 76 w 82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27">
                <a:moveTo>
                  <a:pt x="76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24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2" y="3"/>
                  <a:pt x="82" y="6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4"/>
                  <a:pt x="79" y="27"/>
                  <a:pt x="76" y="2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" name="Freeform 11"/>
          <p:cNvSpPr>
            <a:spLocks noEditPoints="1"/>
          </p:cNvSpPr>
          <p:nvPr userDrawn="1"/>
        </p:nvSpPr>
        <p:spPr bwMode="auto">
          <a:xfrm>
            <a:off x="5241925" y="554831"/>
            <a:ext cx="323850" cy="242888"/>
          </a:xfrm>
          <a:custGeom>
            <a:avLst/>
            <a:gdLst>
              <a:gd name="T0" fmla="*/ 84 w 84"/>
              <a:gd name="T1" fmla="*/ 43 h 84"/>
              <a:gd name="T2" fmla="*/ 82 w 84"/>
              <a:gd name="T3" fmla="*/ 38 h 84"/>
              <a:gd name="T4" fmla="*/ 82 w 84"/>
              <a:gd name="T5" fmla="*/ 34 h 84"/>
              <a:gd name="T6" fmla="*/ 81 w 84"/>
              <a:gd name="T7" fmla="*/ 29 h 84"/>
              <a:gd name="T8" fmla="*/ 74 w 84"/>
              <a:gd name="T9" fmla="*/ 28 h 84"/>
              <a:gd name="T10" fmla="*/ 78 w 84"/>
              <a:gd name="T11" fmla="*/ 20 h 84"/>
              <a:gd name="T12" fmla="*/ 69 w 84"/>
              <a:gd name="T13" fmla="*/ 19 h 84"/>
              <a:gd name="T14" fmla="*/ 71 w 84"/>
              <a:gd name="T15" fmla="*/ 12 h 84"/>
              <a:gd name="T16" fmla="*/ 66 w 84"/>
              <a:gd name="T17" fmla="*/ 9 h 84"/>
              <a:gd name="T18" fmla="*/ 63 w 84"/>
              <a:gd name="T19" fmla="*/ 7 h 84"/>
              <a:gd name="T20" fmla="*/ 59 w 84"/>
              <a:gd name="T21" fmla="*/ 4 h 84"/>
              <a:gd name="T22" fmla="*/ 53 w 84"/>
              <a:gd name="T23" fmla="*/ 9 h 84"/>
              <a:gd name="T24" fmla="*/ 50 w 84"/>
              <a:gd name="T25" fmla="*/ 1 h 84"/>
              <a:gd name="T26" fmla="*/ 46 w 84"/>
              <a:gd name="T27" fmla="*/ 7 h 84"/>
              <a:gd name="T28" fmla="*/ 40 w 84"/>
              <a:gd name="T29" fmla="*/ 0 h 84"/>
              <a:gd name="T30" fmla="*/ 36 w 84"/>
              <a:gd name="T31" fmla="*/ 8 h 84"/>
              <a:gd name="T32" fmla="*/ 31 w 84"/>
              <a:gd name="T33" fmla="*/ 2 h 84"/>
              <a:gd name="T34" fmla="*/ 26 w 84"/>
              <a:gd name="T35" fmla="*/ 5 h 84"/>
              <a:gd name="T36" fmla="*/ 23 w 84"/>
              <a:gd name="T37" fmla="*/ 7 h 84"/>
              <a:gd name="T38" fmla="*/ 17 w 84"/>
              <a:gd name="T39" fmla="*/ 9 h 84"/>
              <a:gd name="T40" fmla="*/ 19 w 84"/>
              <a:gd name="T41" fmla="*/ 16 h 84"/>
              <a:gd name="T42" fmla="*/ 10 w 84"/>
              <a:gd name="T43" fmla="*/ 15 h 84"/>
              <a:gd name="T44" fmla="*/ 12 w 84"/>
              <a:gd name="T45" fmla="*/ 24 h 84"/>
              <a:gd name="T46" fmla="*/ 5 w 84"/>
              <a:gd name="T47" fmla="*/ 24 h 84"/>
              <a:gd name="T48" fmla="*/ 4 w 84"/>
              <a:gd name="T49" fmla="*/ 29 h 84"/>
              <a:gd name="T50" fmla="*/ 3 w 84"/>
              <a:gd name="T51" fmla="*/ 33 h 84"/>
              <a:gd name="T52" fmla="*/ 1 w 84"/>
              <a:gd name="T53" fmla="*/ 38 h 84"/>
              <a:gd name="T54" fmla="*/ 7 w 84"/>
              <a:gd name="T55" fmla="*/ 42 h 84"/>
              <a:gd name="T56" fmla="*/ 1 w 84"/>
              <a:gd name="T57" fmla="*/ 48 h 84"/>
              <a:gd name="T58" fmla="*/ 9 w 84"/>
              <a:gd name="T59" fmla="*/ 52 h 84"/>
              <a:gd name="T60" fmla="*/ 4 w 84"/>
              <a:gd name="T61" fmla="*/ 58 h 84"/>
              <a:gd name="T62" fmla="*/ 7 w 84"/>
              <a:gd name="T63" fmla="*/ 62 h 84"/>
              <a:gd name="T64" fmla="*/ 9 w 84"/>
              <a:gd name="T65" fmla="*/ 65 h 84"/>
              <a:gd name="T66" fmla="*/ 11 w 84"/>
              <a:gd name="T67" fmla="*/ 70 h 84"/>
              <a:gd name="T68" fmla="*/ 19 w 84"/>
              <a:gd name="T69" fmla="*/ 68 h 84"/>
              <a:gd name="T70" fmla="*/ 19 w 84"/>
              <a:gd name="T71" fmla="*/ 77 h 84"/>
              <a:gd name="T72" fmla="*/ 27 w 84"/>
              <a:gd name="T73" fmla="*/ 73 h 84"/>
              <a:gd name="T74" fmla="*/ 28 w 84"/>
              <a:gd name="T75" fmla="*/ 81 h 84"/>
              <a:gd name="T76" fmla="*/ 34 w 84"/>
              <a:gd name="T77" fmla="*/ 76 h 84"/>
              <a:gd name="T78" fmla="*/ 36 w 84"/>
              <a:gd name="T79" fmla="*/ 83 h 84"/>
              <a:gd name="T80" fmla="*/ 42 w 84"/>
              <a:gd name="T81" fmla="*/ 82 h 84"/>
              <a:gd name="T82" fmla="*/ 46 w 84"/>
              <a:gd name="T83" fmla="*/ 82 h 84"/>
              <a:gd name="T84" fmla="*/ 51 w 84"/>
              <a:gd name="T85" fmla="*/ 83 h 84"/>
              <a:gd name="T86" fmla="*/ 53 w 84"/>
              <a:gd name="T87" fmla="*/ 75 h 84"/>
              <a:gd name="T88" fmla="*/ 61 w 84"/>
              <a:gd name="T89" fmla="*/ 80 h 84"/>
              <a:gd name="T90" fmla="*/ 62 w 84"/>
              <a:gd name="T91" fmla="*/ 71 h 84"/>
              <a:gd name="T92" fmla="*/ 69 w 84"/>
              <a:gd name="T93" fmla="*/ 74 h 84"/>
              <a:gd name="T94" fmla="*/ 72 w 84"/>
              <a:gd name="T95" fmla="*/ 69 h 84"/>
              <a:gd name="T96" fmla="*/ 74 w 84"/>
              <a:gd name="T97" fmla="*/ 66 h 84"/>
              <a:gd name="T98" fmla="*/ 78 w 84"/>
              <a:gd name="T99" fmla="*/ 62 h 84"/>
              <a:gd name="T100" fmla="*/ 74 w 84"/>
              <a:gd name="T101" fmla="*/ 56 h 84"/>
              <a:gd name="T102" fmla="*/ 82 w 84"/>
              <a:gd name="T103" fmla="*/ 53 h 84"/>
              <a:gd name="T104" fmla="*/ 77 w 84"/>
              <a:gd name="T105" fmla="*/ 47 h 84"/>
              <a:gd name="T106" fmla="*/ 35 w 84"/>
              <a:gd name="T107" fmla="*/ 40 h 84"/>
              <a:gd name="T108" fmla="*/ 15 w 84"/>
              <a:gd name="T109" fmla="*/ 34 h 84"/>
              <a:gd name="T110" fmla="*/ 19 w 84"/>
              <a:gd name="T111" fmla="*/ 44 h 84"/>
              <a:gd name="T112" fmla="*/ 21 w 84"/>
              <a:gd name="T113" fmla="*/ 51 h 84"/>
              <a:gd name="T114" fmla="*/ 35 w 84"/>
              <a:gd name="T115" fmla="*/ 69 h 84"/>
              <a:gd name="T116" fmla="*/ 64 w 84"/>
              <a:gd name="T117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" h="84">
                <a:moveTo>
                  <a:pt x="82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5"/>
                  <a:pt x="84" y="45"/>
                </a:cubicBezTo>
                <a:cubicBezTo>
                  <a:pt x="84" y="44"/>
                  <a:pt x="84" y="44"/>
                  <a:pt x="84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79" y="42"/>
                  <a:pt x="77" y="42"/>
                </a:cubicBezTo>
                <a:cubicBezTo>
                  <a:pt x="77" y="41"/>
                  <a:pt x="77" y="40"/>
                  <a:pt x="77" y="39"/>
                </a:cubicBezTo>
                <a:cubicBezTo>
                  <a:pt x="79" y="39"/>
                  <a:pt x="82" y="38"/>
                  <a:pt x="82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4"/>
                  <a:pt x="82" y="34"/>
                  <a:pt x="82" y="34"/>
                </a:cubicBezTo>
                <a:cubicBezTo>
                  <a:pt x="81" y="34"/>
                  <a:pt x="78" y="34"/>
                  <a:pt x="76" y="35"/>
                </a:cubicBezTo>
                <a:cubicBezTo>
                  <a:pt x="76" y="34"/>
                  <a:pt x="76" y="33"/>
                  <a:pt x="75" y="32"/>
                </a:cubicBezTo>
                <a:cubicBezTo>
                  <a:pt x="78" y="31"/>
                  <a:pt x="80" y="30"/>
                  <a:pt x="81" y="30"/>
                </a:cubicBezTo>
                <a:cubicBezTo>
                  <a:pt x="81" y="30"/>
                  <a:pt x="81" y="29"/>
                  <a:pt x="81" y="29"/>
                </a:cubicBezTo>
                <a:cubicBezTo>
                  <a:pt x="82" y="28"/>
                  <a:pt x="82" y="28"/>
                  <a:pt x="81" y="27"/>
                </a:cubicBezTo>
                <a:cubicBezTo>
                  <a:pt x="81" y="27"/>
                  <a:pt x="81" y="27"/>
                  <a:pt x="81" y="26"/>
                </a:cubicBezTo>
                <a:cubicBezTo>
                  <a:pt x="80" y="26"/>
                  <a:pt x="80" y="26"/>
                  <a:pt x="79" y="26"/>
                </a:cubicBezTo>
                <a:cubicBezTo>
                  <a:pt x="79" y="26"/>
                  <a:pt x="76" y="27"/>
                  <a:pt x="74" y="28"/>
                </a:cubicBezTo>
                <a:cubicBezTo>
                  <a:pt x="73" y="27"/>
                  <a:pt x="73" y="26"/>
                  <a:pt x="73" y="25"/>
                </a:cubicBezTo>
                <a:cubicBezTo>
                  <a:pt x="75" y="24"/>
                  <a:pt x="77" y="22"/>
                  <a:pt x="77" y="22"/>
                </a:cubicBezTo>
                <a:cubicBezTo>
                  <a:pt x="78" y="22"/>
                  <a:pt x="78" y="21"/>
                  <a:pt x="78" y="21"/>
                </a:cubicBezTo>
                <a:cubicBezTo>
                  <a:pt x="78" y="20"/>
                  <a:pt x="78" y="20"/>
                  <a:pt x="78" y="20"/>
                </a:cubicBezTo>
                <a:cubicBezTo>
                  <a:pt x="77" y="19"/>
                  <a:pt x="77" y="19"/>
                  <a:pt x="76" y="19"/>
                </a:cubicBezTo>
                <a:cubicBezTo>
                  <a:pt x="76" y="19"/>
                  <a:pt x="76" y="19"/>
                  <a:pt x="75" y="19"/>
                </a:cubicBezTo>
                <a:cubicBezTo>
                  <a:pt x="75" y="19"/>
                  <a:pt x="72" y="20"/>
                  <a:pt x="70" y="21"/>
                </a:cubicBezTo>
                <a:cubicBezTo>
                  <a:pt x="70" y="21"/>
                  <a:pt x="69" y="20"/>
                  <a:pt x="69" y="19"/>
                </a:cubicBezTo>
                <a:cubicBezTo>
                  <a:pt x="70" y="18"/>
                  <a:pt x="72" y="16"/>
                  <a:pt x="72" y="15"/>
                </a:cubicBezTo>
                <a:cubicBezTo>
                  <a:pt x="73" y="15"/>
                  <a:pt x="73" y="14"/>
                  <a:pt x="73" y="14"/>
                </a:cubicBezTo>
                <a:cubicBezTo>
                  <a:pt x="73" y="13"/>
                  <a:pt x="72" y="13"/>
                  <a:pt x="72" y="13"/>
                </a:cubicBezTo>
                <a:cubicBezTo>
                  <a:pt x="72" y="12"/>
                  <a:pt x="71" y="12"/>
                  <a:pt x="7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9" y="13"/>
                  <a:pt x="67" y="14"/>
                  <a:pt x="65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5" y="12"/>
                  <a:pt x="66" y="10"/>
                  <a:pt x="66" y="9"/>
                </a:cubicBezTo>
                <a:cubicBezTo>
                  <a:pt x="66" y="9"/>
                  <a:pt x="66" y="9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5" y="7"/>
                  <a:pt x="65" y="7"/>
                  <a:pt x="64" y="7"/>
                </a:cubicBezTo>
                <a:cubicBezTo>
                  <a:pt x="64" y="7"/>
                  <a:pt x="63" y="7"/>
                  <a:pt x="63" y="7"/>
                </a:cubicBezTo>
                <a:cubicBezTo>
                  <a:pt x="63" y="8"/>
                  <a:pt x="61" y="10"/>
                  <a:pt x="59" y="12"/>
                </a:cubicBezTo>
                <a:cubicBezTo>
                  <a:pt x="59" y="11"/>
                  <a:pt x="58" y="11"/>
                  <a:pt x="57" y="11"/>
                </a:cubicBezTo>
                <a:cubicBezTo>
                  <a:pt x="58" y="8"/>
                  <a:pt x="59" y="6"/>
                  <a:pt x="59" y="5"/>
                </a:cubicBezTo>
                <a:cubicBezTo>
                  <a:pt x="59" y="5"/>
                  <a:pt x="59" y="4"/>
                  <a:pt x="59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57" y="3"/>
                  <a:pt x="57" y="3"/>
                  <a:pt x="56" y="3"/>
                </a:cubicBezTo>
                <a:cubicBezTo>
                  <a:pt x="56" y="3"/>
                  <a:pt x="55" y="3"/>
                  <a:pt x="55" y="4"/>
                </a:cubicBezTo>
                <a:cubicBezTo>
                  <a:pt x="55" y="4"/>
                  <a:pt x="54" y="7"/>
                  <a:pt x="53" y="9"/>
                </a:cubicBezTo>
                <a:cubicBezTo>
                  <a:pt x="52" y="9"/>
                  <a:pt x="52" y="9"/>
                  <a:pt x="52" y="8"/>
                </a:cubicBezTo>
                <a:cubicBezTo>
                  <a:pt x="51" y="8"/>
                  <a:pt x="51" y="8"/>
                  <a:pt x="50" y="8"/>
                </a:cubicBezTo>
                <a:cubicBezTo>
                  <a:pt x="51" y="6"/>
                  <a:pt x="51" y="3"/>
                  <a:pt x="51" y="2"/>
                </a:cubicBezTo>
                <a:cubicBezTo>
                  <a:pt x="51" y="2"/>
                  <a:pt x="51" y="2"/>
                  <a:pt x="50" y="1"/>
                </a:cubicBezTo>
                <a:cubicBezTo>
                  <a:pt x="50" y="1"/>
                  <a:pt x="50" y="1"/>
                  <a:pt x="49" y="1"/>
                </a:cubicBezTo>
                <a:cubicBezTo>
                  <a:pt x="49" y="0"/>
                  <a:pt x="48" y="1"/>
                  <a:pt x="48" y="1"/>
                </a:cubicBezTo>
                <a:cubicBezTo>
                  <a:pt x="47" y="1"/>
                  <a:pt x="47" y="1"/>
                  <a:pt x="47" y="2"/>
                </a:cubicBezTo>
                <a:cubicBezTo>
                  <a:pt x="47" y="2"/>
                  <a:pt x="46" y="5"/>
                  <a:pt x="46" y="7"/>
                </a:cubicBezTo>
                <a:cubicBezTo>
                  <a:pt x="45" y="7"/>
                  <a:pt x="44" y="7"/>
                  <a:pt x="43" y="7"/>
                </a:cubicBezTo>
                <a:cubicBezTo>
                  <a:pt x="43" y="5"/>
                  <a:pt x="42" y="2"/>
                  <a:pt x="42" y="2"/>
                </a:cubicBezTo>
                <a:cubicBezTo>
                  <a:pt x="42" y="1"/>
                  <a:pt x="42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1"/>
                  <a:pt x="39" y="1"/>
                  <a:pt x="39" y="2"/>
                </a:cubicBezTo>
                <a:cubicBezTo>
                  <a:pt x="39" y="2"/>
                  <a:pt x="38" y="5"/>
                  <a:pt x="38" y="7"/>
                </a:cubicBezTo>
                <a:cubicBezTo>
                  <a:pt x="37" y="7"/>
                  <a:pt x="37" y="7"/>
                  <a:pt x="36" y="8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1"/>
                </a:cubicBezTo>
                <a:cubicBezTo>
                  <a:pt x="31" y="1"/>
                  <a:pt x="31" y="2"/>
                  <a:pt x="31" y="2"/>
                </a:cubicBezTo>
                <a:cubicBezTo>
                  <a:pt x="30" y="2"/>
                  <a:pt x="30" y="3"/>
                  <a:pt x="30" y="3"/>
                </a:cubicBezTo>
                <a:cubicBezTo>
                  <a:pt x="30" y="4"/>
                  <a:pt x="31" y="6"/>
                  <a:pt x="31" y="9"/>
                </a:cubicBezTo>
                <a:cubicBezTo>
                  <a:pt x="30" y="9"/>
                  <a:pt x="30" y="9"/>
                  <a:pt x="29" y="10"/>
                </a:cubicBezTo>
                <a:cubicBezTo>
                  <a:pt x="28" y="8"/>
                  <a:pt x="26" y="5"/>
                  <a:pt x="26" y="5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2" y="6"/>
                  <a:pt x="22" y="6"/>
                  <a:pt x="23" y="7"/>
                </a:cubicBezTo>
                <a:cubicBezTo>
                  <a:pt x="23" y="7"/>
                  <a:pt x="24" y="10"/>
                  <a:pt x="25" y="12"/>
                </a:cubicBezTo>
                <a:cubicBezTo>
                  <a:pt x="24" y="12"/>
                  <a:pt x="23" y="13"/>
                  <a:pt x="23" y="13"/>
                </a:cubicBezTo>
                <a:cubicBezTo>
                  <a:pt x="21" y="11"/>
                  <a:pt x="19" y="9"/>
                  <a:pt x="19" y="9"/>
                </a:cubicBezTo>
                <a:cubicBezTo>
                  <a:pt x="18" y="9"/>
                  <a:pt x="18" y="9"/>
                  <a:pt x="17" y="9"/>
                </a:cubicBezTo>
                <a:cubicBezTo>
                  <a:pt x="17" y="9"/>
                  <a:pt x="16" y="9"/>
                  <a:pt x="16" y="9"/>
                </a:cubicBezTo>
                <a:cubicBezTo>
                  <a:pt x="16" y="9"/>
                  <a:pt x="15" y="10"/>
                  <a:pt x="15" y="10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2"/>
                  <a:pt x="17" y="14"/>
                  <a:pt x="19" y="16"/>
                </a:cubicBezTo>
                <a:cubicBezTo>
                  <a:pt x="18" y="17"/>
                  <a:pt x="18" y="17"/>
                  <a:pt x="17" y="18"/>
                </a:cubicBezTo>
                <a:cubicBezTo>
                  <a:pt x="15" y="16"/>
                  <a:pt x="13" y="15"/>
                  <a:pt x="12" y="15"/>
                </a:cubicBezTo>
                <a:cubicBezTo>
                  <a:pt x="12" y="14"/>
                  <a:pt x="11" y="14"/>
                  <a:pt x="11" y="14"/>
                </a:cubicBezTo>
                <a:cubicBezTo>
                  <a:pt x="11" y="14"/>
                  <a:pt x="10" y="15"/>
                  <a:pt x="10" y="15"/>
                </a:cubicBezTo>
                <a:cubicBezTo>
                  <a:pt x="10" y="15"/>
                  <a:pt x="9" y="16"/>
                  <a:pt x="9" y="16"/>
                </a:cubicBezTo>
                <a:cubicBezTo>
                  <a:pt x="9" y="17"/>
                  <a:pt x="10" y="17"/>
                  <a:pt x="10" y="18"/>
                </a:cubicBezTo>
                <a:cubicBezTo>
                  <a:pt x="10" y="18"/>
                  <a:pt x="12" y="20"/>
                  <a:pt x="14" y="22"/>
                </a:cubicBezTo>
                <a:cubicBezTo>
                  <a:pt x="13" y="22"/>
                  <a:pt x="13" y="23"/>
                  <a:pt x="12" y="24"/>
                </a:cubicBezTo>
                <a:cubicBezTo>
                  <a:pt x="10" y="23"/>
                  <a:pt x="8" y="22"/>
                  <a:pt x="7" y="21"/>
                </a:cubicBezTo>
                <a:cubicBezTo>
                  <a:pt x="7" y="21"/>
                  <a:pt x="6" y="21"/>
                  <a:pt x="6" y="21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3"/>
                  <a:pt x="5" y="23"/>
                  <a:pt x="5" y="24"/>
                </a:cubicBezTo>
                <a:cubicBezTo>
                  <a:pt x="5" y="24"/>
                  <a:pt x="5" y="25"/>
                  <a:pt x="6" y="25"/>
                </a:cubicBezTo>
                <a:cubicBezTo>
                  <a:pt x="6" y="25"/>
                  <a:pt x="8" y="27"/>
                  <a:pt x="10" y="28"/>
                </a:cubicBezTo>
                <a:cubicBezTo>
                  <a:pt x="10" y="29"/>
                  <a:pt x="10" y="29"/>
                  <a:pt x="9" y="30"/>
                </a:cubicBezTo>
                <a:cubicBezTo>
                  <a:pt x="7" y="30"/>
                  <a:pt x="4" y="29"/>
                  <a:pt x="4" y="29"/>
                </a:cubicBezTo>
                <a:cubicBezTo>
                  <a:pt x="3" y="29"/>
                  <a:pt x="3" y="29"/>
                  <a:pt x="2" y="29"/>
                </a:cubicBezTo>
                <a:cubicBezTo>
                  <a:pt x="2" y="30"/>
                  <a:pt x="2" y="30"/>
                  <a:pt x="2" y="31"/>
                </a:cubicBezTo>
                <a:cubicBezTo>
                  <a:pt x="2" y="31"/>
                  <a:pt x="2" y="31"/>
                  <a:pt x="2" y="32"/>
                </a:cubicBezTo>
                <a:cubicBezTo>
                  <a:pt x="2" y="32"/>
                  <a:pt x="2" y="33"/>
                  <a:pt x="3" y="33"/>
                </a:cubicBezTo>
                <a:cubicBezTo>
                  <a:pt x="3" y="33"/>
                  <a:pt x="6" y="34"/>
                  <a:pt x="8" y="35"/>
                </a:cubicBezTo>
                <a:cubicBezTo>
                  <a:pt x="8" y="36"/>
                  <a:pt x="8" y="36"/>
                  <a:pt x="8" y="37"/>
                </a:cubicBezTo>
                <a:cubicBezTo>
                  <a:pt x="5" y="37"/>
                  <a:pt x="3" y="37"/>
                  <a:pt x="2" y="37"/>
                </a:cubicBezTo>
                <a:cubicBezTo>
                  <a:pt x="1" y="37"/>
                  <a:pt x="1" y="38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40"/>
                  <a:pt x="0" y="40"/>
                  <a:pt x="1" y="40"/>
                </a:cubicBezTo>
                <a:cubicBezTo>
                  <a:pt x="1" y="41"/>
                  <a:pt x="1" y="41"/>
                  <a:pt x="2" y="41"/>
                </a:cubicBezTo>
                <a:cubicBezTo>
                  <a:pt x="2" y="41"/>
                  <a:pt x="5" y="42"/>
                  <a:pt x="7" y="42"/>
                </a:cubicBezTo>
                <a:cubicBezTo>
                  <a:pt x="7" y="43"/>
                  <a:pt x="7" y="44"/>
                  <a:pt x="7" y="45"/>
                </a:cubicBezTo>
                <a:cubicBezTo>
                  <a:pt x="5" y="45"/>
                  <a:pt x="2" y="46"/>
                  <a:pt x="2" y="46"/>
                </a:cubicBezTo>
                <a:cubicBezTo>
                  <a:pt x="1" y="46"/>
                  <a:pt x="1" y="46"/>
                  <a:pt x="1" y="47"/>
                </a:cubicBezTo>
                <a:cubicBezTo>
                  <a:pt x="1" y="47"/>
                  <a:pt x="0" y="48"/>
                  <a:pt x="1" y="48"/>
                </a:cubicBezTo>
                <a:cubicBezTo>
                  <a:pt x="1" y="48"/>
                  <a:pt x="1" y="49"/>
                  <a:pt x="1" y="49"/>
                </a:cubicBezTo>
                <a:cubicBezTo>
                  <a:pt x="2" y="49"/>
                  <a:pt x="2" y="50"/>
                  <a:pt x="2" y="50"/>
                </a:cubicBezTo>
                <a:cubicBezTo>
                  <a:pt x="3" y="50"/>
                  <a:pt x="6" y="49"/>
                  <a:pt x="8" y="49"/>
                </a:cubicBezTo>
                <a:cubicBezTo>
                  <a:pt x="8" y="50"/>
                  <a:pt x="8" y="51"/>
                  <a:pt x="9" y="52"/>
                </a:cubicBezTo>
                <a:cubicBezTo>
                  <a:pt x="6" y="53"/>
                  <a:pt x="4" y="54"/>
                  <a:pt x="4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7"/>
                  <a:pt x="3" y="57"/>
                  <a:pt x="4" y="58"/>
                </a:cubicBezTo>
                <a:cubicBezTo>
                  <a:pt x="4" y="58"/>
                  <a:pt x="4" y="58"/>
                  <a:pt x="5" y="58"/>
                </a:cubicBezTo>
                <a:cubicBezTo>
                  <a:pt x="5" y="58"/>
                  <a:pt x="8" y="57"/>
                  <a:pt x="10" y="56"/>
                </a:cubicBezTo>
                <a:cubicBezTo>
                  <a:pt x="11" y="57"/>
                  <a:pt x="11" y="58"/>
                  <a:pt x="11" y="58"/>
                </a:cubicBezTo>
                <a:cubicBezTo>
                  <a:pt x="9" y="60"/>
                  <a:pt x="7" y="62"/>
                  <a:pt x="7" y="62"/>
                </a:cubicBezTo>
                <a:cubicBezTo>
                  <a:pt x="7" y="62"/>
                  <a:pt x="6" y="63"/>
                  <a:pt x="6" y="63"/>
                </a:cubicBezTo>
                <a:cubicBezTo>
                  <a:pt x="6" y="63"/>
                  <a:pt x="6" y="64"/>
                  <a:pt x="7" y="64"/>
                </a:cubicBezTo>
                <a:cubicBezTo>
                  <a:pt x="7" y="65"/>
                  <a:pt x="7" y="65"/>
                  <a:pt x="8" y="65"/>
                </a:cubicBezTo>
                <a:cubicBezTo>
                  <a:pt x="8" y="65"/>
                  <a:pt x="9" y="65"/>
                  <a:pt x="9" y="65"/>
                </a:cubicBezTo>
                <a:cubicBezTo>
                  <a:pt x="9" y="65"/>
                  <a:pt x="12" y="64"/>
                  <a:pt x="14" y="63"/>
                </a:cubicBezTo>
                <a:cubicBezTo>
                  <a:pt x="14" y="63"/>
                  <a:pt x="15" y="64"/>
                  <a:pt x="15" y="64"/>
                </a:cubicBezTo>
                <a:cubicBezTo>
                  <a:pt x="14" y="66"/>
                  <a:pt x="12" y="68"/>
                  <a:pt x="12" y="69"/>
                </a:cubicBezTo>
                <a:cubicBezTo>
                  <a:pt x="12" y="69"/>
                  <a:pt x="11" y="70"/>
                  <a:pt x="11" y="70"/>
                </a:cubicBezTo>
                <a:cubicBezTo>
                  <a:pt x="11" y="70"/>
                  <a:pt x="12" y="71"/>
                  <a:pt x="12" y="71"/>
                </a:cubicBezTo>
                <a:cubicBezTo>
                  <a:pt x="12" y="72"/>
                  <a:pt x="13" y="72"/>
                  <a:pt x="13" y="72"/>
                </a:cubicBezTo>
                <a:cubicBezTo>
                  <a:pt x="14" y="72"/>
                  <a:pt x="14" y="72"/>
                  <a:pt x="14" y="71"/>
                </a:cubicBezTo>
                <a:cubicBezTo>
                  <a:pt x="15" y="71"/>
                  <a:pt x="17" y="69"/>
                  <a:pt x="19" y="68"/>
                </a:cubicBezTo>
                <a:cubicBezTo>
                  <a:pt x="19" y="68"/>
                  <a:pt x="20" y="69"/>
                  <a:pt x="21" y="70"/>
                </a:cubicBezTo>
                <a:cubicBezTo>
                  <a:pt x="20" y="72"/>
                  <a:pt x="18" y="74"/>
                  <a:pt x="18" y="74"/>
                </a:cubicBezTo>
                <a:cubicBezTo>
                  <a:pt x="18" y="75"/>
                  <a:pt x="18" y="75"/>
                  <a:pt x="18" y="76"/>
                </a:cubicBezTo>
                <a:cubicBezTo>
                  <a:pt x="18" y="76"/>
                  <a:pt x="18" y="77"/>
                  <a:pt x="19" y="77"/>
                </a:cubicBezTo>
                <a:cubicBezTo>
                  <a:pt x="19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2" y="76"/>
                  <a:pt x="23" y="74"/>
                  <a:pt x="25" y="72"/>
                </a:cubicBezTo>
                <a:cubicBezTo>
                  <a:pt x="25" y="73"/>
                  <a:pt x="26" y="73"/>
                  <a:pt x="27" y="73"/>
                </a:cubicBezTo>
                <a:cubicBezTo>
                  <a:pt x="26" y="76"/>
                  <a:pt x="25" y="78"/>
                  <a:pt x="25" y="79"/>
                </a:cubicBezTo>
                <a:cubicBezTo>
                  <a:pt x="25" y="79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8" y="81"/>
                </a:cubicBezTo>
                <a:cubicBezTo>
                  <a:pt x="28" y="81"/>
                  <a:pt x="29" y="81"/>
                  <a:pt x="29" y="80"/>
                </a:cubicBezTo>
                <a:cubicBezTo>
                  <a:pt x="29" y="80"/>
                  <a:pt x="30" y="77"/>
                  <a:pt x="31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3" y="76"/>
                  <a:pt x="33" y="76"/>
                  <a:pt x="34" y="76"/>
                </a:cubicBezTo>
                <a:cubicBezTo>
                  <a:pt x="34" y="78"/>
                  <a:pt x="33" y="81"/>
                  <a:pt x="33" y="81"/>
                </a:cubicBezTo>
                <a:cubicBezTo>
                  <a:pt x="33" y="82"/>
                  <a:pt x="33" y="82"/>
                  <a:pt x="34" y="83"/>
                </a:cubicBezTo>
                <a:cubicBezTo>
                  <a:pt x="34" y="83"/>
                  <a:pt x="34" y="83"/>
                  <a:pt x="35" y="83"/>
                </a:cubicBezTo>
                <a:cubicBezTo>
                  <a:pt x="35" y="83"/>
                  <a:pt x="36" y="83"/>
                  <a:pt x="36" y="83"/>
                </a:cubicBezTo>
                <a:cubicBezTo>
                  <a:pt x="37" y="83"/>
                  <a:pt x="37" y="83"/>
                  <a:pt x="37" y="82"/>
                </a:cubicBezTo>
                <a:cubicBezTo>
                  <a:pt x="37" y="82"/>
                  <a:pt x="38" y="79"/>
                  <a:pt x="39" y="77"/>
                </a:cubicBezTo>
                <a:cubicBezTo>
                  <a:pt x="39" y="77"/>
                  <a:pt x="40" y="77"/>
                  <a:pt x="41" y="77"/>
                </a:cubicBezTo>
                <a:cubicBezTo>
                  <a:pt x="41" y="79"/>
                  <a:pt x="42" y="82"/>
                  <a:pt x="42" y="82"/>
                </a:cubicBezTo>
                <a:cubicBezTo>
                  <a:pt x="42" y="83"/>
                  <a:pt x="42" y="83"/>
                  <a:pt x="42" y="84"/>
                </a:cubicBezTo>
                <a:cubicBezTo>
                  <a:pt x="43" y="84"/>
                  <a:pt x="43" y="84"/>
                  <a:pt x="44" y="84"/>
                </a:cubicBezTo>
                <a:cubicBezTo>
                  <a:pt x="44" y="84"/>
                  <a:pt x="45" y="84"/>
                  <a:pt x="45" y="83"/>
                </a:cubicBezTo>
                <a:cubicBezTo>
                  <a:pt x="45" y="83"/>
                  <a:pt x="45" y="83"/>
                  <a:pt x="46" y="82"/>
                </a:cubicBezTo>
                <a:cubicBezTo>
                  <a:pt x="46" y="82"/>
                  <a:pt x="46" y="79"/>
                  <a:pt x="46" y="77"/>
                </a:cubicBezTo>
                <a:cubicBezTo>
                  <a:pt x="47" y="76"/>
                  <a:pt x="47" y="76"/>
                  <a:pt x="48" y="76"/>
                </a:cubicBezTo>
                <a:cubicBezTo>
                  <a:pt x="49" y="79"/>
                  <a:pt x="50" y="81"/>
                  <a:pt x="50" y="82"/>
                </a:cubicBezTo>
                <a:cubicBezTo>
                  <a:pt x="50" y="82"/>
                  <a:pt x="51" y="82"/>
                  <a:pt x="51" y="83"/>
                </a:cubicBezTo>
                <a:cubicBezTo>
                  <a:pt x="51" y="83"/>
                  <a:pt x="52" y="83"/>
                  <a:pt x="52" y="83"/>
                </a:cubicBezTo>
                <a:cubicBezTo>
                  <a:pt x="53" y="83"/>
                  <a:pt x="53" y="82"/>
                  <a:pt x="53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4" y="80"/>
                  <a:pt x="53" y="77"/>
                  <a:pt x="53" y="75"/>
                </a:cubicBezTo>
                <a:cubicBezTo>
                  <a:pt x="54" y="75"/>
                  <a:pt x="54" y="74"/>
                  <a:pt x="55" y="74"/>
                </a:cubicBezTo>
                <a:cubicBezTo>
                  <a:pt x="56" y="76"/>
                  <a:pt x="58" y="79"/>
                  <a:pt x="58" y="79"/>
                </a:cubicBezTo>
                <a:cubicBezTo>
                  <a:pt x="58" y="79"/>
                  <a:pt x="59" y="80"/>
                  <a:pt x="59" y="80"/>
                </a:cubicBezTo>
                <a:cubicBezTo>
                  <a:pt x="60" y="80"/>
                  <a:pt x="60" y="80"/>
                  <a:pt x="61" y="80"/>
                </a:cubicBezTo>
                <a:cubicBezTo>
                  <a:pt x="61" y="79"/>
                  <a:pt x="61" y="79"/>
                  <a:pt x="62" y="79"/>
                </a:cubicBezTo>
                <a:cubicBezTo>
                  <a:pt x="62" y="78"/>
                  <a:pt x="62" y="78"/>
                  <a:pt x="62" y="77"/>
                </a:cubicBezTo>
                <a:cubicBezTo>
                  <a:pt x="61" y="77"/>
                  <a:pt x="60" y="74"/>
                  <a:pt x="60" y="72"/>
                </a:cubicBezTo>
                <a:cubicBezTo>
                  <a:pt x="60" y="72"/>
                  <a:pt x="61" y="71"/>
                  <a:pt x="62" y="71"/>
                </a:cubicBezTo>
                <a:cubicBezTo>
                  <a:pt x="63" y="72"/>
                  <a:pt x="65" y="74"/>
                  <a:pt x="66" y="75"/>
                </a:cubicBezTo>
                <a:cubicBezTo>
                  <a:pt x="66" y="75"/>
                  <a:pt x="66" y="75"/>
                  <a:pt x="67" y="75"/>
                </a:cubicBezTo>
                <a:cubicBezTo>
                  <a:pt x="67" y="75"/>
                  <a:pt x="68" y="75"/>
                  <a:pt x="68" y="75"/>
                </a:cubicBezTo>
                <a:cubicBezTo>
                  <a:pt x="68" y="75"/>
                  <a:pt x="69" y="74"/>
                  <a:pt x="69" y="74"/>
                </a:cubicBezTo>
                <a:cubicBezTo>
                  <a:pt x="69" y="73"/>
                  <a:pt x="69" y="73"/>
                  <a:pt x="68" y="72"/>
                </a:cubicBezTo>
                <a:cubicBezTo>
                  <a:pt x="68" y="72"/>
                  <a:pt x="67" y="70"/>
                  <a:pt x="65" y="68"/>
                </a:cubicBezTo>
                <a:cubicBezTo>
                  <a:pt x="66" y="67"/>
                  <a:pt x="67" y="67"/>
                  <a:pt x="67" y="66"/>
                </a:cubicBezTo>
                <a:cubicBezTo>
                  <a:pt x="69" y="67"/>
                  <a:pt x="71" y="69"/>
                  <a:pt x="72" y="69"/>
                </a:cubicBezTo>
                <a:cubicBezTo>
                  <a:pt x="72" y="69"/>
                  <a:pt x="73" y="70"/>
                  <a:pt x="73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7"/>
                  <a:pt x="75" y="67"/>
                  <a:pt x="74" y="66"/>
                </a:cubicBezTo>
                <a:cubicBezTo>
                  <a:pt x="74" y="66"/>
                  <a:pt x="72" y="64"/>
                  <a:pt x="70" y="62"/>
                </a:cubicBezTo>
                <a:cubicBezTo>
                  <a:pt x="71" y="62"/>
                  <a:pt x="71" y="61"/>
                  <a:pt x="72" y="60"/>
                </a:cubicBezTo>
                <a:cubicBezTo>
                  <a:pt x="74" y="61"/>
                  <a:pt x="76" y="62"/>
                  <a:pt x="77" y="62"/>
                </a:cubicBezTo>
                <a:cubicBezTo>
                  <a:pt x="77" y="63"/>
                  <a:pt x="78" y="63"/>
                  <a:pt x="78" y="62"/>
                </a:cubicBezTo>
                <a:cubicBezTo>
                  <a:pt x="79" y="62"/>
                  <a:pt x="79" y="62"/>
                  <a:pt x="79" y="61"/>
                </a:cubicBezTo>
                <a:cubicBezTo>
                  <a:pt x="79" y="61"/>
                  <a:pt x="79" y="61"/>
                  <a:pt x="79" y="60"/>
                </a:cubicBezTo>
                <a:cubicBezTo>
                  <a:pt x="79" y="60"/>
                  <a:pt x="79" y="59"/>
                  <a:pt x="79" y="59"/>
                </a:cubicBezTo>
                <a:cubicBezTo>
                  <a:pt x="78" y="59"/>
                  <a:pt x="76" y="57"/>
                  <a:pt x="74" y="56"/>
                </a:cubicBezTo>
                <a:cubicBezTo>
                  <a:pt x="74" y="55"/>
                  <a:pt x="75" y="54"/>
                  <a:pt x="75" y="54"/>
                </a:cubicBezTo>
                <a:cubicBezTo>
                  <a:pt x="77" y="54"/>
                  <a:pt x="80" y="55"/>
                  <a:pt x="80" y="55"/>
                </a:cubicBezTo>
                <a:cubicBezTo>
                  <a:pt x="81" y="55"/>
                  <a:pt x="81" y="55"/>
                  <a:pt x="82" y="54"/>
                </a:cubicBezTo>
                <a:cubicBezTo>
                  <a:pt x="82" y="54"/>
                  <a:pt x="82" y="54"/>
                  <a:pt x="82" y="53"/>
                </a:cubicBezTo>
                <a:cubicBezTo>
                  <a:pt x="83" y="53"/>
                  <a:pt x="83" y="52"/>
                  <a:pt x="82" y="52"/>
                </a:cubicBezTo>
                <a:cubicBezTo>
                  <a:pt x="82" y="52"/>
                  <a:pt x="82" y="51"/>
                  <a:pt x="81" y="51"/>
                </a:cubicBezTo>
                <a:cubicBezTo>
                  <a:pt x="81" y="51"/>
                  <a:pt x="78" y="50"/>
                  <a:pt x="76" y="49"/>
                </a:cubicBezTo>
                <a:cubicBezTo>
                  <a:pt x="76" y="48"/>
                  <a:pt x="76" y="47"/>
                  <a:pt x="77" y="47"/>
                </a:cubicBezTo>
                <a:cubicBezTo>
                  <a:pt x="79" y="47"/>
                  <a:pt x="82" y="46"/>
                  <a:pt x="82" y="46"/>
                </a:cubicBezTo>
                <a:close/>
                <a:moveTo>
                  <a:pt x="49" y="44"/>
                </a:moveTo>
                <a:cubicBezTo>
                  <a:pt x="48" y="47"/>
                  <a:pt x="44" y="50"/>
                  <a:pt x="40" y="49"/>
                </a:cubicBezTo>
                <a:cubicBezTo>
                  <a:pt x="37" y="47"/>
                  <a:pt x="34" y="44"/>
                  <a:pt x="35" y="40"/>
                </a:cubicBezTo>
                <a:cubicBezTo>
                  <a:pt x="37" y="36"/>
                  <a:pt x="40" y="34"/>
                  <a:pt x="44" y="35"/>
                </a:cubicBezTo>
                <a:cubicBezTo>
                  <a:pt x="48" y="36"/>
                  <a:pt x="50" y="40"/>
                  <a:pt x="49" y="44"/>
                </a:cubicBezTo>
                <a:close/>
                <a:moveTo>
                  <a:pt x="15" y="45"/>
                </a:moveTo>
                <a:cubicBezTo>
                  <a:pt x="14" y="42"/>
                  <a:pt x="14" y="38"/>
                  <a:pt x="15" y="34"/>
                </a:cubicBezTo>
                <a:cubicBezTo>
                  <a:pt x="19" y="21"/>
                  <a:pt x="33" y="12"/>
                  <a:pt x="46" y="15"/>
                </a:cubicBezTo>
                <a:cubicBezTo>
                  <a:pt x="45" y="19"/>
                  <a:pt x="45" y="19"/>
                  <a:pt x="45" y="19"/>
                </a:cubicBezTo>
                <a:cubicBezTo>
                  <a:pt x="34" y="17"/>
                  <a:pt x="23" y="24"/>
                  <a:pt x="20" y="36"/>
                </a:cubicBezTo>
                <a:cubicBezTo>
                  <a:pt x="19" y="39"/>
                  <a:pt x="19" y="42"/>
                  <a:pt x="19" y="44"/>
                </a:cubicBezTo>
                <a:lnTo>
                  <a:pt x="15" y="45"/>
                </a:lnTo>
                <a:close/>
                <a:moveTo>
                  <a:pt x="35" y="69"/>
                </a:moveTo>
                <a:cubicBezTo>
                  <a:pt x="26" y="66"/>
                  <a:pt x="19" y="60"/>
                  <a:pt x="16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7"/>
                  <a:pt x="29" y="62"/>
                  <a:pt x="36" y="64"/>
                </a:cubicBezTo>
                <a:cubicBezTo>
                  <a:pt x="43" y="66"/>
                  <a:pt x="50" y="65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69"/>
                  <a:pt x="43" y="71"/>
                  <a:pt x="35" y="69"/>
                </a:cubicBezTo>
                <a:close/>
                <a:moveTo>
                  <a:pt x="69" y="49"/>
                </a:moveTo>
                <a:cubicBezTo>
                  <a:pt x="68" y="53"/>
                  <a:pt x="66" y="57"/>
                  <a:pt x="64" y="59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4"/>
                  <a:pt x="64" y="51"/>
                  <a:pt x="64" y="48"/>
                </a:cubicBezTo>
                <a:cubicBezTo>
                  <a:pt x="68" y="37"/>
                  <a:pt x="62" y="25"/>
                  <a:pt x="51" y="21"/>
                </a:cubicBezTo>
                <a:cubicBezTo>
                  <a:pt x="53" y="16"/>
                  <a:pt x="53" y="16"/>
                  <a:pt x="53" y="16"/>
                </a:cubicBezTo>
                <a:cubicBezTo>
                  <a:pt x="66" y="22"/>
                  <a:pt x="73" y="36"/>
                  <a:pt x="69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4244975" y="569119"/>
            <a:ext cx="431800" cy="289322"/>
          </a:xfrm>
          <a:custGeom>
            <a:avLst/>
            <a:gdLst>
              <a:gd name="T0" fmla="*/ 112 w 112"/>
              <a:gd name="T1" fmla="*/ 3 h 100"/>
              <a:gd name="T2" fmla="*/ 5 w 112"/>
              <a:gd name="T3" fmla="*/ 8 h 100"/>
              <a:gd name="T4" fmla="*/ 5 w 112"/>
              <a:gd name="T5" fmla="*/ 6 h 100"/>
              <a:gd name="T6" fmla="*/ 5 w 112"/>
              <a:gd name="T7" fmla="*/ 3 h 100"/>
              <a:gd name="T8" fmla="*/ 2 w 112"/>
              <a:gd name="T9" fmla="*/ 1 h 100"/>
              <a:gd name="T10" fmla="*/ 0 w 112"/>
              <a:gd name="T11" fmla="*/ 4 h 100"/>
              <a:gd name="T12" fmla="*/ 3 w 112"/>
              <a:gd name="T13" fmla="*/ 6 h 100"/>
              <a:gd name="T14" fmla="*/ 31 w 112"/>
              <a:gd name="T15" fmla="*/ 100 h 100"/>
              <a:gd name="T16" fmla="*/ 33 w 112"/>
              <a:gd name="T17" fmla="*/ 99 h 100"/>
              <a:gd name="T18" fmla="*/ 21 w 112"/>
              <a:gd name="T19" fmla="*/ 58 h 100"/>
              <a:gd name="T20" fmla="*/ 112 w 112"/>
              <a:gd name="T21" fmla="*/ 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100">
                <a:moveTo>
                  <a:pt x="112" y="3"/>
                </a:moveTo>
                <a:cubicBezTo>
                  <a:pt x="5" y="8"/>
                  <a:pt x="5" y="8"/>
                  <a:pt x="5" y="8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5" y="3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1" y="6"/>
                  <a:pt x="3" y="6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3" y="99"/>
                  <a:pt x="33" y="99"/>
                  <a:pt x="33" y="99"/>
                </a:cubicBezTo>
                <a:cubicBezTo>
                  <a:pt x="21" y="58"/>
                  <a:pt x="21" y="58"/>
                  <a:pt x="21" y="58"/>
                </a:cubicBezTo>
                <a:lnTo>
                  <a:pt x="112" y="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" name="Freeform 13"/>
          <p:cNvSpPr>
            <a:spLocks noEditPoints="1"/>
          </p:cNvSpPr>
          <p:nvPr userDrawn="1"/>
        </p:nvSpPr>
        <p:spPr bwMode="auto">
          <a:xfrm>
            <a:off x="2924175" y="977503"/>
            <a:ext cx="293688" cy="185738"/>
          </a:xfrm>
          <a:custGeom>
            <a:avLst/>
            <a:gdLst>
              <a:gd name="T0" fmla="*/ 73 w 76"/>
              <a:gd name="T1" fmla="*/ 0 h 64"/>
              <a:gd name="T2" fmla="*/ 65 w 76"/>
              <a:gd name="T3" fmla="*/ 0 h 64"/>
              <a:gd name="T4" fmla="*/ 62 w 76"/>
              <a:gd name="T5" fmla="*/ 3 h 64"/>
              <a:gd name="T6" fmla="*/ 62 w 76"/>
              <a:gd name="T7" fmla="*/ 5 h 64"/>
              <a:gd name="T8" fmla="*/ 10 w 76"/>
              <a:gd name="T9" fmla="*/ 23 h 64"/>
              <a:gd name="T10" fmla="*/ 8 w 76"/>
              <a:gd name="T11" fmla="*/ 21 h 64"/>
              <a:gd name="T12" fmla="*/ 2 w 76"/>
              <a:gd name="T13" fmla="*/ 21 h 64"/>
              <a:gd name="T14" fmla="*/ 0 w 76"/>
              <a:gd name="T15" fmla="*/ 23 h 64"/>
              <a:gd name="T16" fmla="*/ 0 w 76"/>
              <a:gd name="T17" fmla="*/ 41 h 64"/>
              <a:gd name="T18" fmla="*/ 2 w 76"/>
              <a:gd name="T19" fmla="*/ 43 h 64"/>
              <a:gd name="T20" fmla="*/ 8 w 76"/>
              <a:gd name="T21" fmla="*/ 43 h 64"/>
              <a:gd name="T22" fmla="*/ 10 w 76"/>
              <a:gd name="T23" fmla="*/ 41 h 64"/>
              <a:gd name="T24" fmla="*/ 24 w 76"/>
              <a:gd name="T25" fmla="*/ 46 h 64"/>
              <a:gd name="T26" fmla="*/ 23 w 76"/>
              <a:gd name="T27" fmla="*/ 49 h 64"/>
              <a:gd name="T28" fmla="*/ 23 w 76"/>
              <a:gd name="T29" fmla="*/ 51 h 64"/>
              <a:gd name="T30" fmla="*/ 24 w 76"/>
              <a:gd name="T31" fmla="*/ 52 h 64"/>
              <a:gd name="T32" fmla="*/ 38 w 76"/>
              <a:gd name="T33" fmla="*/ 57 h 64"/>
              <a:gd name="T34" fmla="*/ 39 w 76"/>
              <a:gd name="T35" fmla="*/ 57 h 64"/>
              <a:gd name="T36" fmla="*/ 42 w 76"/>
              <a:gd name="T37" fmla="*/ 55 h 64"/>
              <a:gd name="T38" fmla="*/ 43 w 76"/>
              <a:gd name="T39" fmla="*/ 52 h 64"/>
              <a:gd name="T40" fmla="*/ 62 w 76"/>
              <a:gd name="T41" fmla="*/ 59 h 64"/>
              <a:gd name="T42" fmla="*/ 62 w 76"/>
              <a:gd name="T43" fmla="*/ 61 h 64"/>
              <a:gd name="T44" fmla="*/ 65 w 76"/>
              <a:gd name="T45" fmla="*/ 64 h 64"/>
              <a:gd name="T46" fmla="*/ 73 w 76"/>
              <a:gd name="T47" fmla="*/ 64 h 64"/>
              <a:gd name="T48" fmla="*/ 76 w 76"/>
              <a:gd name="T49" fmla="*/ 61 h 64"/>
              <a:gd name="T50" fmla="*/ 76 w 76"/>
              <a:gd name="T51" fmla="*/ 3 h 64"/>
              <a:gd name="T52" fmla="*/ 73 w 76"/>
              <a:gd name="T53" fmla="*/ 0 h 64"/>
              <a:gd name="T54" fmla="*/ 40 w 76"/>
              <a:gd name="T55" fmla="*/ 54 h 64"/>
              <a:gd name="T56" fmla="*/ 38 w 76"/>
              <a:gd name="T57" fmla="*/ 55 h 64"/>
              <a:gd name="T58" fmla="*/ 25 w 76"/>
              <a:gd name="T59" fmla="*/ 50 h 64"/>
              <a:gd name="T60" fmla="*/ 25 w 76"/>
              <a:gd name="T61" fmla="*/ 50 h 64"/>
              <a:gd name="T62" fmla="*/ 25 w 76"/>
              <a:gd name="T63" fmla="*/ 49 h 64"/>
              <a:gd name="T64" fmla="*/ 26 w 76"/>
              <a:gd name="T65" fmla="*/ 46 h 64"/>
              <a:gd name="T66" fmla="*/ 41 w 76"/>
              <a:gd name="T67" fmla="*/ 51 h 64"/>
              <a:gd name="T68" fmla="*/ 40 w 76"/>
              <a:gd name="T69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64">
                <a:moveTo>
                  <a:pt x="73" y="0"/>
                </a:move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62" y="5"/>
                  <a:pt x="62" y="5"/>
                  <a:pt x="62" y="5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9" y="21"/>
                  <a:pt x="8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3"/>
                  <a:pt x="10" y="42"/>
                  <a:pt x="10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2" y="50"/>
                  <a:pt x="23" y="51"/>
                </a:cubicBezTo>
                <a:cubicBezTo>
                  <a:pt x="23" y="52"/>
                  <a:pt x="24" y="52"/>
                  <a:pt x="24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9" y="57"/>
                </a:cubicBezTo>
                <a:cubicBezTo>
                  <a:pt x="40" y="57"/>
                  <a:pt x="41" y="56"/>
                  <a:pt x="42" y="55"/>
                </a:cubicBezTo>
                <a:cubicBezTo>
                  <a:pt x="43" y="52"/>
                  <a:pt x="43" y="52"/>
                  <a:pt x="43" y="52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3"/>
                  <a:pt x="64" y="64"/>
                  <a:pt x="65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6" y="63"/>
                  <a:pt x="76" y="61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lose/>
                <a:moveTo>
                  <a:pt x="40" y="54"/>
                </a:moveTo>
                <a:cubicBezTo>
                  <a:pt x="39" y="55"/>
                  <a:pt x="39" y="55"/>
                  <a:pt x="38" y="55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5" y="49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51"/>
                  <a:pt x="41" y="51"/>
                  <a:pt x="41" y="51"/>
                </a:cubicBezTo>
                <a:lnTo>
                  <a:pt x="40" y="5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49639" y="519113"/>
            <a:ext cx="663575" cy="278607"/>
            <a:chOff x="3449638" y="692150"/>
            <a:chExt cx="663575" cy="371476"/>
          </a:xfrm>
        </p:grpSpPr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3554413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514725" y="777875"/>
              <a:ext cx="158750" cy="50800"/>
            </a:xfrm>
            <a:custGeom>
              <a:avLst/>
              <a:gdLst>
                <a:gd name="T0" fmla="*/ 27 w 41"/>
                <a:gd name="T1" fmla="*/ 0 h 13"/>
                <a:gd name="T2" fmla="*/ 20 w 41"/>
                <a:gd name="T3" fmla="*/ 0 h 13"/>
                <a:gd name="T4" fmla="*/ 13 w 41"/>
                <a:gd name="T5" fmla="*/ 0 h 13"/>
                <a:gd name="T6" fmla="*/ 1 w 41"/>
                <a:gd name="T7" fmla="*/ 9 h 13"/>
                <a:gd name="T8" fmla="*/ 0 w 41"/>
                <a:gd name="T9" fmla="*/ 13 h 13"/>
                <a:gd name="T10" fmla="*/ 41 w 41"/>
                <a:gd name="T11" fmla="*/ 13 h 13"/>
                <a:gd name="T12" fmla="*/ 40 w 41"/>
                <a:gd name="T13" fmla="*/ 9 h 13"/>
                <a:gd name="T14" fmla="*/ 27 w 41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">
                  <a:moveTo>
                    <a:pt x="2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2" y="6"/>
                    <a:pt x="1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6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3681413" y="777875"/>
              <a:ext cx="180975" cy="50800"/>
            </a:xfrm>
            <a:custGeom>
              <a:avLst/>
              <a:gdLst>
                <a:gd name="T0" fmla="*/ 34 w 47"/>
                <a:gd name="T1" fmla="*/ 0 h 13"/>
                <a:gd name="T2" fmla="*/ 13 w 47"/>
                <a:gd name="T3" fmla="*/ 0 h 13"/>
                <a:gd name="T4" fmla="*/ 0 w 47"/>
                <a:gd name="T5" fmla="*/ 13 h 13"/>
                <a:gd name="T6" fmla="*/ 47 w 47"/>
                <a:gd name="T7" fmla="*/ 13 h 13"/>
                <a:gd name="T8" fmla="*/ 34 w 4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7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" name="Oval 17"/>
            <p:cNvSpPr>
              <a:spLocks noChangeArrowheads="1"/>
            </p:cNvSpPr>
            <p:nvPr userDrawn="1"/>
          </p:nvSpPr>
          <p:spPr bwMode="auto">
            <a:xfrm>
              <a:off x="3730625" y="692150"/>
              <a:ext cx="77788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70325" y="777875"/>
              <a:ext cx="177800" cy="50800"/>
            </a:xfrm>
            <a:custGeom>
              <a:avLst/>
              <a:gdLst>
                <a:gd name="T0" fmla="*/ 33 w 46"/>
                <a:gd name="T1" fmla="*/ 0 h 13"/>
                <a:gd name="T2" fmla="*/ 12 w 46"/>
                <a:gd name="T3" fmla="*/ 0 h 13"/>
                <a:gd name="T4" fmla="*/ 0 w 46"/>
                <a:gd name="T5" fmla="*/ 13 h 13"/>
                <a:gd name="T6" fmla="*/ 46 w 46"/>
                <a:gd name="T7" fmla="*/ 13 h 13"/>
                <a:gd name="T8" fmla="*/ 33 w 4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7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" name="Oval 19"/>
            <p:cNvSpPr>
              <a:spLocks noChangeArrowheads="1"/>
            </p:cNvSpPr>
            <p:nvPr userDrawn="1"/>
          </p:nvSpPr>
          <p:spPr bwMode="auto">
            <a:xfrm>
              <a:off x="3921125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449638" y="839788"/>
              <a:ext cx="663575" cy="223838"/>
            </a:xfrm>
            <a:custGeom>
              <a:avLst/>
              <a:gdLst>
                <a:gd name="T0" fmla="*/ 167 w 172"/>
                <a:gd name="T1" fmla="*/ 14 h 58"/>
                <a:gd name="T2" fmla="*/ 153 w 172"/>
                <a:gd name="T3" fmla="*/ 0 h 58"/>
                <a:gd name="T4" fmla="*/ 19 w 172"/>
                <a:gd name="T5" fmla="*/ 0 h 58"/>
                <a:gd name="T6" fmla="*/ 5 w 172"/>
                <a:gd name="T7" fmla="*/ 14 h 58"/>
                <a:gd name="T8" fmla="*/ 5 w 172"/>
                <a:gd name="T9" fmla="*/ 14 h 58"/>
                <a:gd name="T10" fmla="*/ 0 w 172"/>
                <a:gd name="T11" fmla="*/ 45 h 58"/>
                <a:gd name="T12" fmla="*/ 14 w 172"/>
                <a:gd name="T13" fmla="*/ 58 h 58"/>
                <a:gd name="T14" fmla="*/ 17 w 172"/>
                <a:gd name="T15" fmla="*/ 58 h 58"/>
                <a:gd name="T16" fmla="*/ 18 w 172"/>
                <a:gd name="T17" fmla="*/ 55 h 58"/>
                <a:gd name="T18" fmla="*/ 30 w 172"/>
                <a:gd name="T19" fmla="*/ 46 h 58"/>
                <a:gd name="T20" fmla="*/ 37 w 172"/>
                <a:gd name="T21" fmla="*/ 46 h 58"/>
                <a:gd name="T22" fmla="*/ 44 w 172"/>
                <a:gd name="T23" fmla="*/ 46 h 58"/>
                <a:gd name="T24" fmla="*/ 57 w 172"/>
                <a:gd name="T25" fmla="*/ 55 h 58"/>
                <a:gd name="T26" fmla="*/ 57 w 172"/>
                <a:gd name="T27" fmla="*/ 58 h 58"/>
                <a:gd name="T28" fmla="*/ 60 w 172"/>
                <a:gd name="T29" fmla="*/ 58 h 58"/>
                <a:gd name="T30" fmla="*/ 73 w 172"/>
                <a:gd name="T31" fmla="*/ 46 h 58"/>
                <a:gd name="T32" fmla="*/ 94 w 172"/>
                <a:gd name="T33" fmla="*/ 46 h 58"/>
                <a:gd name="T34" fmla="*/ 106 w 172"/>
                <a:gd name="T35" fmla="*/ 58 h 58"/>
                <a:gd name="T36" fmla="*/ 109 w 172"/>
                <a:gd name="T37" fmla="*/ 58 h 58"/>
                <a:gd name="T38" fmla="*/ 121 w 172"/>
                <a:gd name="T39" fmla="*/ 46 h 58"/>
                <a:gd name="T40" fmla="*/ 142 w 172"/>
                <a:gd name="T41" fmla="*/ 46 h 58"/>
                <a:gd name="T42" fmla="*/ 155 w 172"/>
                <a:gd name="T43" fmla="*/ 58 h 58"/>
                <a:gd name="T44" fmla="*/ 159 w 172"/>
                <a:gd name="T45" fmla="*/ 58 h 58"/>
                <a:gd name="T46" fmla="*/ 172 w 172"/>
                <a:gd name="T47" fmla="*/ 45 h 58"/>
                <a:gd name="T48" fmla="*/ 167 w 172"/>
                <a:gd name="T49" fmla="*/ 14 h 58"/>
                <a:gd name="T50" fmla="*/ 37 w 172"/>
                <a:gd name="T51" fmla="*/ 43 h 58"/>
                <a:gd name="T52" fmla="*/ 27 w 172"/>
                <a:gd name="T53" fmla="*/ 33 h 58"/>
                <a:gd name="T54" fmla="*/ 37 w 172"/>
                <a:gd name="T55" fmla="*/ 23 h 58"/>
                <a:gd name="T56" fmla="*/ 47 w 172"/>
                <a:gd name="T57" fmla="*/ 33 h 58"/>
                <a:gd name="T58" fmla="*/ 37 w 172"/>
                <a:gd name="T59" fmla="*/ 43 h 58"/>
                <a:gd name="T60" fmla="*/ 83 w 172"/>
                <a:gd name="T61" fmla="*/ 43 h 58"/>
                <a:gd name="T62" fmla="*/ 73 w 172"/>
                <a:gd name="T63" fmla="*/ 33 h 58"/>
                <a:gd name="T64" fmla="*/ 83 w 172"/>
                <a:gd name="T65" fmla="*/ 23 h 58"/>
                <a:gd name="T66" fmla="*/ 93 w 172"/>
                <a:gd name="T67" fmla="*/ 33 h 58"/>
                <a:gd name="T68" fmla="*/ 83 w 172"/>
                <a:gd name="T69" fmla="*/ 43 h 58"/>
                <a:gd name="T70" fmla="*/ 132 w 172"/>
                <a:gd name="T71" fmla="*/ 43 h 58"/>
                <a:gd name="T72" fmla="*/ 122 w 172"/>
                <a:gd name="T73" fmla="*/ 33 h 58"/>
                <a:gd name="T74" fmla="*/ 132 w 172"/>
                <a:gd name="T75" fmla="*/ 23 h 58"/>
                <a:gd name="T76" fmla="*/ 142 w 172"/>
                <a:gd name="T77" fmla="*/ 33 h 58"/>
                <a:gd name="T78" fmla="*/ 132 w 172"/>
                <a:gd name="T79" fmla="*/ 4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58">
                  <a:moveTo>
                    <a:pt x="167" y="14"/>
                  </a:moveTo>
                  <a:cubicBezTo>
                    <a:pt x="167" y="6"/>
                    <a:pt x="161" y="0"/>
                    <a:pt x="1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5" y="6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3" y="46"/>
                    <a:pt x="30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1" y="46"/>
                    <a:pt x="55" y="52"/>
                    <a:pt x="57" y="5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2"/>
                    <a:pt x="66" y="46"/>
                    <a:pt x="7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101" y="46"/>
                    <a:pt x="106" y="52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2"/>
                    <a:pt x="115" y="46"/>
                    <a:pt x="12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50" y="46"/>
                    <a:pt x="155" y="52"/>
                    <a:pt x="155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66" y="58"/>
                    <a:pt x="172" y="52"/>
                    <a:pt x="172" y="45"/>
                  </a:cubicBezTo>
                  <a:lnTo>
                    <a:pt x="167" y="14"/>
                  </a:lnTo>
                  <a:close/>
                  <a:moveTo>
                    <a:pt x="37" y="43"/>
                  </a:moveTo>
                  <a:cubicBezTo>
                    <a:pt x="32" y="43"/>
                    <a:pt x="27" y="39"/>
                    <a:pt x="27" y="33"/>
                  </a:cubicBezTo>
                  <a:cubicBezTo>
                    <a:pt x="27" y="28"/>
                    <a:pt x="32" y="23"/>
                    <a:pt x="37" y="23"/>
                  </a:cubicBezTo>
                  <a:cubicBezTo>
                    <a:pt x="43" y="23"/>
                    <a:pt x="47" y="28"/>
                    <a:pt x="47" y="33"/>
                  </a:cubicBezTo>
                  <a:cubicBezTo>
                    <a:pt x="47" y="39"/>
                    <a:pt x="43" y="43"/>
                    <a:pt x="37" y="43"/>
                  </a:cubicBezTo>
                  <a:close/>
                  <a:moveTo>
                    <a:pt x="83" y="43"/>
                  </a:moveTo>
                  <a:cubicBezTo>
                    <a:pt x="78" y="43"/>
                    <a:pt x="73" y="39"/>
                    <a:pt x="73" y="33"/>
                  </a:cubicBezTo>
                  <a:cubicBezTo>
                    <a:pt x="73" y="28"/>
                    <a:pt x="78" y="23"/>
                    <a:pt x="83" y="23"/>
                  </a:cubicBezTo>
                  <a:cubicBezTo>
                    <a:pt x="89" y="23"/>
                    <a:pt x="93" y="28"/>
                    <a:pt x="93" y="33"/>
                  </a:cubicBezTo>
                  <a:cubicBezTo>
                    <a:pt x="93" y="39"/>
                    <a:pt x="89" y="43"/>
                    <a:pt x="83" y="43"/>
                  </a:cubicBezTo>
                  <a:close/>
                  <a:moveTo>
                    <a:pt x="132" y="43"/>
                  </a:moveTo>
                  <a:cubicBezTo>
                    <a:pt x="126" y="43"/>
                    <a:pt x="122" y="39"/>
                    <a:pt x="122" y="33"/>
                  </a:cubicBezTo>
                  <a:cubicBezTo>
                    <a:pt x="122" y="28"/>
                    <a:pt x="126" y="23"/>
                    <a:pt x="132" y="23"/>
                  </a:cubicBezTo>
                  <a:cubicBezTo>
                    <a:pt x="137" y="23"/>
                    <a:pt x="142" y="28"/>
                    <a:pt x="142" y="33"/>
                  </a:cubicBezTo>
                  <a:cubicBezTo>
                    <a:pt x="142" y="39"/>
                    <a:pt x="137" y="43"/>
                    <a:pt x="132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2" name="Freeform 21"/>
          <p:cNvSpPr>
            <a:spLocks noEditPoints="1"/>
          </p:cNvSpPr>
          <p:nvPr userDrawn="1"/>
        </p:nvSpPr>
        <p:spPr bwMode="auto">
          <a:xfrm>
            <a:off x="5657851" y="2240756"/>
            <a:ext cx="352425" cy="234554"/>
          </a:xfrm>
          <a:custGeom>
            <a:avLst/>
            <a:gdLst>
              <a:gd name="T0" fmla="*/ 91 w 91"/>
              <a:gd name="T1" fmla="*/ 76 h 81"/>
              <a:gd name="T2" fmla="*/ 82 w 91"/>
              <a:gd name="T3" fmla="*/ 57 h 81"/>
              <a:gd name="T4" fmla="*/ 77 w 91"/>
              <a:gd name="T5" fmla="*/ 53 h 81"/>
              <a:gd name="T6" fmla="*/ 67 w 91"/>
              <a:gd name="T7" fmla="*/ 53 h 81"/>
              <a:gd name="T8" fmla="*/ 67 w 91"/>
              <a:gd name="T9" fmla="*/ 51 h 81"/>
              <a:gd name="T10" fmla="*/ 75 w 91"/>
              <a:gd name="T11" fmla="*/ 51 h 81"/>
              <a:gd name="T12" fmla="*/ 81 w 91"/>
              <a:gd name="T13" fmla="*/ 44 h 81"/>
              <a:gd name="T14" fmla="*/ 81 w 91"/>
              <a:gd name="T15" fmla="*/ 6 h 81"/>
              <a:gd name="T16" fmla="*/ 75 w 91"/>
              <a:gd name="T17" fmla="*/ 0 h 81"/>
              <a:gd name="T18" fmla="*/ 16 w 91"/>
              <a:gd name="T19" fmla="*/ 0 h 81"/>
              <a:gd name="T20" fmla="*/ 10 w 91"/>
              <a:gd name="T21" fmla="*/ 6 h 81"/>
              <a:gd name="T22" fmla="*/ 10 w 91"/>
              <a:gd name="T23" fmla="*/ 44 h 81"/>
              <a:gd name="T24" fmla="*/ 16 w 91"/>
              <a:gd name="T25" fmla="*/ 51 h 81"/>
              <a:gd name="T26" fmla="*/ 24 w 91"/>
              <a:gd name="T27" fmla="*/ 51 h 81"/>
              <a:gd name="T28" fmla="*/ 24 w 91"/>
              <a:gd name="T29" fmla="*/ 53 h 81"/>
              <a:gd name="T30" fmla="*/ 14 w 91"/>
              <a:gd name="T31" fmla="*/ 53 h 81"/>
              <a:gd name="T32" fmla="*/ 9 w 91"/>
              <a:gd name="T33" fmla="*/ 57 h 81"/>
              <a:gd name="T34" fmla="*/ 1 w 91"/>
              <a:gd name="T35" fmla="*/ 76 h 81"/>
              <a:gd name="T36" fmla="*/ 1 w 91"/>
              <a:gd name="T37" fmla="*/ 80 h 81"/>
              <a:gd name="T38" fmla="*/ 4 w 91"/>
              <a:gd name="T39" fmla="*/ 81 h 81"/>
              <a:gd name="T40" fmla="*/ 27 w 91"/>
              <a:gd name="T41" fmla="*/ 81 h 81"/>
              <a:gd name="T42" fmla="*/ 28 w 91"/>
              <a:gd name="T43" fmla="*/ 81 h 81"/>
              <a:gd name="T44" fmla="*/ 46 w 91"/>
              <a:gd name="T45" fmla="*/ 81 h 81"/>
              <a:gd name="T46" fmla="*/ 64 w 91"/>
              <a:gd name="T47" fmla="*/ 81 h 81"/>
              <a:gd name="T48" fmla="*/ 64 w 91"/>
              <a:gd name="T49" fmla="*/ 81 h 81"/>
              <a:gd name="T50" fmla="*/ 87 w 91"/>
              <a:gd name="T51" fmla="*/ 81 h 81"/>
              <a:gd name="T52" fmla="*/ 91 w 91"/>
              <a:gd name="T53" fmla="*/ 80 h 81"/>
              <a:gd name="T54" fmla="*/ 91 w 91"/>
              <a:gd name="T55" fmla="*/ 76 h 81"/>
              <a:gd name="T56" fmla="*/ 15 w 91"/>
              <a:gd name="T57" fmla="*/ 44 h 81"/>
              <a:gd name="T58" fmla="*/ 15 w 91"/>
              <a:gd name="T59" fmla="*/ 6 h 81"/>
              <a:gd name="T60" fmla="*/ 16 w 91"/>
              <a:gd name="T61" fmla="*/ 5 h 81"/>
              <a:gd name="T62" fmla="*/ 75 w 91"/>
              <a:gd name="T63" fmla="*/ 5 h 81"/>
              <a:gd name="T64" fmla="*/ 76 w 91"/>
              <a:gd name="T65" fmla="*/ 6 h 81"/>
              <a:gd name="T66" fmla="*/ 76 w 91"/>
              <a:gd name="T67" fmla="*/ 44 h 81"/>
              <a:gd name="T68" fmla="*/ 75 w 91"/>
              <a:gd name="T69" fmla="*/ 45 h 81"/>
              <a:gd name="T70" fmla="*/ 16 w 91"/>
              <a:gd name="T71" fmla="*/ 45 h 81"/>
              <a:gd name="T72" fmla="*/ 15 w 91"/>
              <a:gd name="T73" fmla="*/ 44 h 81"/>
              <a:gd name="T74" fmla="*/ 61 w 91"/>
              <a:gd name="T75" fmla="*/ 75 h 81"/>
              <a:gd name="T76" fmla="*/ 60 w 91"/>
              <a:gd name="T77" fmla="*/ 75 h 81"/>
              <a:gd name="T78" fmla="*/ 53 w 91"/>
              <a:gd name="T79" fmla="*/ 75 h 81"/>
              <a:gd name="T80" fmla="*/ 50 w 91"/>
              <a:gd name="T81" fmla="*/ 75 h 81"/>
              <a:gd name="T82" fmla="*/ 42 w 91"/>
              <a:gd name="T83" fmla="*/ 75 h 81"/>
              <a:gd name="T84" fmla="*/ 39 w 91"/>
              <a:gd name="T85" fmla="*/ 75 h 81"/>
              <a:gd name="T86" fmla="*/ 32 w 91"/>
              <a:gd name="T87" fmla="*/ 75 h 81"/>
              <a:gd name="T88" fmla="*/ 31 w 91"/>
              <a:gd name="T89" fmla="*/ 75 h 81"/>
              <a:gd name="T90" fmla="*/ 31 w 91"/>
              <a:gd name="T91" fmla="*/ 73 h 81"/>
              <a:gd name="T92" fmla="*/ 32 w 91"/>
              <a:gd name="T93" fmla="*/ 68 h 81"/>
              <a:gd name="T94" fmla="*/ 33 w 91"/>
              <a:gd name="T95" fmla="*/ 67 h 81"/>
              <a:gd name="T96" fmla="*/ 40 w 91"/>
              <a:gd name="T97" fmla="*/ 67 h 81"/>
              <a:gd name="T98" fmla="*/ 52 w 91"/>
              <a:gd name="T99" fmla="*/ 67 h 81"/>
              <a:gd name="T100" fmla="*/ 58 w 91"/>
              <a:gd name="T101" fmla="*/ 67 h 81"/>
              <a:gd name="T102" fmla="*/ 60 w 91"/>
              <a:gd name="T103" fmla="*/ 68 h 81"/>
              <a:gd name="T104" fmla="*/ 61 w 91"/>
              <a:gd name="T105" fmla="*/ 73 h 81"/>
              <a:gd name="T106" fmla="*/ 61 w 91"/>
              <a:gd name="T107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" h="81">
                <a:moveTo>
                  <a:pt x="91" y="76"/>
                </a:moveTo>
                <a:cubicBezTo>
                  <a:pt x="82" y="57"/>
                  <a:pt x="82" y="57"/>
                  <a:pt x="82" y="57"/>
                </a:cubicBezTo>
                <a:cubicBezTo>
                  <a:pt x="81" y="55"/>
                  <a:pt x="79" y="53"/>
                  <a:pt x="7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7" y="51"/>
                  <a:pt x="67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9" y="51"/>
                  <a:pt x="81" y="48"/>
                  <a:pt x="81" y="44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3"/>
                  <a:pt x="79" y="0"/>
                  <a:pt x="75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0" y="3"/>
                  <a:pt x="10" y="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8"/>
                  <a:pt x="13" y="51"/>
                  <a:pt x="16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3"/>
                  <a:pt x="24" y="53"/>
                  <a:pt x="2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10" y="55"/>
                  <a:pt x="9" y="57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7"/>
                  <a:pt x="0" y="78"/>
                  <a:pt x="1" y="80"/>
                </a:cubicBezTo>
                <a:cubicBezTo>
                  <a:pt x="1" y="81"/>
                  <a:pt x="3" y="81"/>
                  <a:pt x="4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7" y="81"/>
                  <a:pt x="28" y="81"/>
                  <a:pt x="28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7" y="81"/>
                  <a:pt x="87" y="81"/>
                  <a:pt x="87" y="81"/>
                </a:cubicBezTo>
                <a:cubicBezTo>
                  <a:pt x="89" y="81"/>
                  <a:pt x="90" y="81"/>
                  <a:pt x="91" y="80"/>
                </a:cubicBezTo>
                <a:cubicBezTo>
                  <a:pt x="91" y="78"/>
                  <a:pt x="91" y="77"/>
                  <a:pt x="91" y="76"/>
                </a:cubicBezTo>
                <a:close/>
                <a:moveTo>
                  <a:pt x="15" y="44"/>
                </a:move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6" y="5"/>
                  <a:pt x="1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6" y="5"/>
                  <a:pt x="76" y="6"/>
                  <a:pt x="76" y="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4"/>
                </a:cubicBezTo>
                <a:close/>
                <a:moveTo>
                  <a:pt x="61" y="75"/>
                </a:moveTo>
                <a:cubicBezTo>
                  <a:pt x="60" y="75"/>
                  <a:pt x="60" y="75"/>
                  <a:pt x="60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1" y="75"/>
                  <a:pt x="31" y="75"/>
                </a:cubicBezTo>
                <a:cubicBezTo>
                  <a:pt x="31" y="74"/>
                  <a:pt x="30" y="74"/>
                  <a:pt x="31" y="73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7"/>
                  <a:pt x="33" y="67"/>
                  <a:pt x="33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9" y="67"/>
                  <a:pt x="59" y="67"/>
                  <a:pt x="60" y="68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4"/>
                  <a:pt x="61" y="74"/>
                  <a:pt x="61" y="7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33" name="Freeform 22"/>
          <p:cNvSpPr>
            <a:spLocks noEditPoints="1"/>
          </p:cNvSpPr>
          <p:nvPr userDrawn="1"/>
        </p:nvSpPr>
        <p:spPr bwMode="auto">
          <a:xfrm>
            <a:off x="4298951" y="1794273"/>
            <a:ext cx="447675" cy="260747"/>
          </a:xfrm>
          <a:custGeom>
            <a:avLst/>
            <a:gdLst>
              <a:gd name="T0" fmla="*/ 0 w 116"/>
              <a:gd name="T1" fmla="*/ 82 h 90"/>
              <a:gd name="T2" fmla="*/ 1 w 116"/>
              <a:gd name="T3" fmla="*/ 86 h 90"/>
              <a:gd name="T4" fmla="*/ 7 w 116"/>
              <a:gd name="T5" fmla="*/ 90 h 90"/>
              <a:gd name="T6" fmla="*/ 58 w 116"/>
              <a:gd name="T7" fmla="*/ 90 h 90"/>
              <a:gd name="T8" fmla="*/ 110 w 116"/>
              <a:gd name="T9" fmla="*/ 90 h 90"/>
              <a:gd name="T10" fmla="*/ 116 w 116"/>
              <a:gd name="T11" fmla="*/ 86 h 90"/>
              <a:gd name="T12" fmla="*/ 116 w 116"/>
              <a:gd name="T13" fmla="*/ 82 h 90"/>
              <a:gd name="T14" fmla="*/ 116 w 116"/>
              <a:gd name="T15" fmla="*/ 6 h 90"/>
              <a:gd name="T16" fmla="*/ 116 w 116"/>
              <a:gd name="T17" fmla="*/ 6 h 90"/>
              <a:gd name="T18" fmla="*/ 116 w 116"/>
              <a:gd name="T19" fmla="*/ 4 h 90"/>
              <a:gd name="T20" fmla="*/ 109 w 116"/>
              <a:gd name="T21" fmla="*/ 0 h 90"/>
              <a:gd name="T22" fmla="*/ 58 w 116"/>
              <a:gd name="T23" fmla="*/ 0 h 90"/>
              <a:gd name="T24" fmla="*/ 7 w 116"/>
              <a:gd name="T25" fmla="*/ 0 h 90"/>
              <a:gd name="T26" fmla="*/ 1 w 116"/>
              <a:gd name="T27" fmla="*/ 4 h 90"/>
              <a:gd name="T28" fmla="*/ 1 w 116"/>
              <a:gd name="T29" fmla="*/ 4 h 90"/>
              <a:gd name="T30" fmla="*/ 0 w 116"/>
              <a:gd name="T31" fmla="*/ 6 h 90"/>
              <a:gd name="T32" fmla="*/ 0 w 116"/>
              <a:gd name="T33" fmla="*/ 82 h 90"/>
              <a:gd name="T34" fmla="*/ 7 w 116"/>
              <a:gd name="T35" fmla="*/ 15 h 90"/>
              <a:gd name="T36" fmla="*/ 28 w 116"/>
              <a:gd name="T37" fmla="*/ 33 h 90"/>
              <a:gd name="T38" fmla="*/ 43 w 116"/>
              <a:gd name="T39" fmla="*/ 45 h 90"/>
              <a:gd name="T40" fmla="*/ 28 w 116"/>
              <a:gd name="T41" fmla="*/ 57 h 90"/>
              <a:gd name="T42" fmla="*/ 7 w 116"/>
              <a:gd name="T43" fmla="*/ 75 h 90"/>
              <a:gd name="T44" fmla="*/ 7 w 116"/>
              <a:gd name="T45" fmla="*/ 15 h 90"/>
              <a:gd name="T46" fmla="*/ 7 w 116"/>
              <a:gd name="T47" fmla="*/ 84 h 90"/>
              <a:gd name="T48" fmla="*/ 7 w 116"/>
              <a:gd name="T49" fmla="*/ 84 h 90"/>
              <a:gd name="T50" fmla="*/ 7 w 116"/>
              <a:gd name="T51" fmla="*/ 84 h 90"/>
              <a:gd name="T52" fmla="*/ 32 w 116"/>
              <a:gd name="T53" fmla="*/ 62 h 90"/>
              <a:gd name="T54" fmla="*/ 49 w 116"/>
              <a:gd name="T55" fmla="*/ 49 h 90"/>
              <a:gd name="T56" fmla="*/ 58 w 116"/>
              <a:gd name="T57" fmla="*/ 52 h 90"/>
              <a:gd name="T58" fmla="*/ 68 w 116"/>
              <a:gd name="T59" fmla="*/ 49 h 90"/>
              <a:gd name="T60" fmla="*/ 84 w 116"/>
              <a:gd name="T61" fmla="*/ 62 h 90"/>
              <a:gd name="T62" fmla="*/ 109 w 116"/>
              <a:gd name="T63" fmla="*/ 84 h 90"/>
              <a:gd name="T64" fmla="*/ 109 w 116"/>
              <a:gd name="T65" fmla="*/ 84 h 90"/>
              <a:gd name="T66" fmla="*/ 109 w 116"/>
              <a:gd name="T67" fmla="*/ 84 h 90"/>
              <a:gd name="T68" fmla="*/ 58 w 116"/>
              <a:gd name="T69" fmla="*/ 84 h 90"/>
              <a:gd name="T70" fmla="*/ 7 w 116"/>
              <a:gd name="T71" fmla="*/ 84 h 90"/>
              <a:gd name="T72" fmla="*/ 109 w 116"/>
              <a:gd name="T73" fmla="*/ 75 h 90"/>
              <a:gd name="T74" fmla="*/ 88 w 116"/>
              <a:gd name="T75" fmla="*/ 57 h 90"/>
              <a:gd name="T76" fmla="*/ 73 w 116"/>
              <a:gd name="T77" fmla="*/ 45 h 90"/>
              <a:gd name="T78" fmla="*/ 88 w 116"/>
              <a:gd name="T79" fmla="*/ 33 h 90"/>
              <a:gd name="T80" fmla="*/ 109 w 116"/>
              <a:gd name="T81" fmla="*/ 15 h 90"/>
              <a:gd name="T82" fmla="*/ 109 w 116"/>
              <a:gd name="T83" fmla="*/ 75 h 90"/>
              <a:gd name="T84" fmla="*/ 58 w 116"/>
              <a:gd name="T85" fmla="*/ 6 h 90"/>
              <a:gd name="T86" fmla="*/ 109 w 116"/>
              <a:gd name="T87" fmla="*/ 6 h 90"/>
              <a:gd name="T88" fmla="*/ 109 w 116"/>
              <a:gd name="T89" fmla="*/ 6 h 90"/>
              <a:gd name="T90" fmla="*/ 84 w 116"/>
              <a:gd name="T91" fmla="*/ 28 h 90"/>
              <a:gd name="T92" fmla="*/ 67 w 116"/>
              <a:gd name="T93" fmla="*/ 41 h 90"/>
              <a:gd name="T94" fmla="*/ 58 w 116"/>
              <a:gd name="T95" fmla="*/ 45 h 90"/>
              <a:gd name="T96" fmla="*/ 49 w 116"/>
              <a:gd name="T97" fmla="*/ 41 h 90"/>
              <a:gd name="T98" fmla="*/ 33 w 116"/>
              <a:gd name="T99" fmla="*/ 28 h 90"/>
              <a:gd name="T100" fmla="*/ 7 w 116"/>
              <a:gd name="T101" fmla="*/ 6 h 90"/>
              <a:gd name="T102" fmla="*/ 58 w 116"/>
              <a:gd name="T103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" h="90">
                <a:moveTo>
                  <a:pt x="0" y="82"/>
                </a:moveTo>
                <a:cubicBezTo>
                  <a:pt x="0" y="84"/>
                  <a:pt x="0" y="85"/>
                  <a:pt x="1" y="86"/>
                </a:cubicBezTo>
                <a:cubicBezTo>
                  <a:pt x="2" y="89"/>
                  <a:pt x="4" y="90"/>
                  <a:pt x="7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2" y="90"/>
                  <a:pt x="115" y="89"/>
                  <a:pt x="116" y="86"/>
                </a:cubicBezTo>
                <a:cubicBezTo>
                  <a:pt x="116" y="85"/>
                  <a:pt x="116" y="83"/>
                  <a:pt x="116" y="82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5"/>
                  <a:pt x="116" y="5"/>
                  <a:pt x="116" y="4"/>
                </a:cubicBezTo>
                <a:cubicBezTo>
                  <a:pt x="115" y="2"/>
                  <a:pt x="112" y="0"/>
                  <a:pt x="10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5"/>
                  <a:pt x="0" y="6"/>
                  <a:pt x="0" y="6"/>
                </a:cubicBezTo>
                <a:lnTo>
                  <a:pt x="0" y="82"/>
                </a:lnTo>
                <a:close/>
                <a:moveTo>
                  <a:pt x="7" y="15"/>
                </a:moveTo>
                <a:cubicBezTo>
                  <a:pt x="28" y="33"/>
                  <a:pt x="28" y="33"/>
                  <a:pt x="28" y="33"/>
                </a:cubicBezTo>
                <a:cubicBezTo>
                  <a:pt x="43" y="45"/>
                  <a:pt x="43" y="45"/>
                  <a:pt x="43" y="45"/>
                </a:cubicBezTo>
                <a:cubicBezTo>
                  <a:pt x="28" y="57"/>
                  <a:pt x="28" y="57"/>
                  <a:pt x="28" y="57"/>
                </a:cubicBezTo>
                <a:cubicBezTo>
                  <a:pt x="7" y="75"/>
                  <a:pt x="7" y="75"/>
                  <a:pt x="7" y="75"/>
                </a:cubicBezTo>
                <a:lnTo>
                  <a:pt x="7" y="15"/>
                </a:lnTo>
                <a:close/>
                <a:moveTo>
                  <a:pt x="7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32" y="62"/>
                  <a:pt x="32" y="62"/>
                  <a:pt x="32" y="62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51"/>
                  <a:pt x="55" y="52"/>
                  <a:pt x="58" y="52"/>
                </a:cubicBezTo>
                <a:cubicBezTo>
                  <a:pt x="62" y="52"/>
                  <a:pt x="65" y="51"/>
                  <a:pt x="68" y="49"/>
                </a:cubicBezTo>
                <a:cubicBezTo>
                  <a:pt x="84" y="62"/>
                  <a:pt x="84" y="62"/>
                  <a:pt x="84" y="62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58" y="84"/>
                  <a:pt x="58" y="84"/>
                  <a:pt x="58" y="84"/>
                </a:cubicBezTo>
                <a:lnTo>
                  <a:pt x="7" y="84"/>
                </a:lnTo>
                <a:close/>
                <a:moveTo>
                  <a:pt x="109" y="75"/>
                </a:moveTo>
                <a:cubicBezTo>
                  <a:pt x="88" y="57"/>
                  <a:pt x="88" y="57"/>
                  <a:pt x="88" y="57"/>
                </a:cubicBezTo>
                <a:cubicBezTo>
                  <a:pt x="73" y="45"/>
                  <a:pt x="73" y="45"/>
                  <a:pt x="73" y="45"/>
                </a:cubicBezTo>
                <a:cubicBezTo>
                  <a:pt x="88" y="33"/>
                  <a:pt x="88" y="33"/>
                  <a:pt x="88" y="33"/>
                </a:cubicBezTo>
                <a:cubicBezTo>
                  <a:pt x="109" y="15"/>
                  <a:pt x="109" y="15"/>
                  <a:pt x="109" y="15"/>
                </a:cubicBezTo>
                <a:lnTo>
                  <a:pt x="109" y="75"/>
                </a:lnTo>
                <a:close/>
                <a:moveTo>
                  <a:pt x="58" y="6"/>
                </a:moveTo>
                <a:cubicBezTo>
                  <a:pt x="109" y="6"/>
                  <a:pt x="109" y="6"/>
                  <a:pt x="109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84" y="28"/>
                  <a:pt x="84" y="28"/>
                  <a:pt x="84" y="28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44"/>
                  <a:pt x="62" y="45"/>
                  <a:pt x="58" y="45"/>
                </a:cubicBezTo>
                <a:cubicBezTo>
                  <a:pt x="55" y="45"/>
                  <a:pt x="51" y="44"/>
                  <a:pt x="49" y="41"/>
                </a:cubicBezTo>
                <a:cubicBezTo>
                  <a:pt x="33" y="28"/>
                  <a:pt x="33" y="28"/>
                  <a:pt x="33" y="28"/>
                </a:cubicBezTo>
                <a:cubicBezTo>
                  <a:pt x="7" y="6"/>
                  <a:pt x="7" y="6"/>
                  <a:pt x="7" y="6"/>
                </a:cubicBezTo>
                <a:lnTo>
                  <a:pt x="58" y="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6064251" y="937023"/>
            <a:ext cx="385763" cy="286940"/>
            <a:chOff x="6064250" y="1249363"/>
            <a:chExt cx="385763" cy="382587"/>
          </a:xfrm>
        </p:grpSpPr>
        <p:sp>
          <p:nvSpPr>
            <p:cNvPr id="35" name="Freeform 23"/>
            <p:cNvSpPr>
              <a:spLocks/>
            </p:cNvSpPr>
            <p:nvPr userDrawn="1"/>
          </p:nvSpPr>
          <p:spPr bwMode="auto">
            <a:xfrm>
              <a:off x="6188075" y="1249363"/>
              <a:ext cx="261938" cy="258763"/>
            </a:xfrm>
            <a:custGeom>
              <a:avLst/>
              <a:gdLst>
                <a:gd name="T0" fmla="*/ 5 w 68"/>
                <a:gd name="T1" fmla="*/ 0 h 67"/>
                <a:gd name="T2" fmla="*/ 0 w 68"/>
                <a:gd name="T3" fmla="*/ 5 h 67"/>
                <a:gd name="T4" fmla="*/ 5 w 68"/>
                <a:gd name="T5" fmla="*/ 11 h 67"/>
                <a:gd name="T6" fmla="*/ 56 w 68"/>
                <a:gd name="T7" fmla="*/ 62 h 67"/>
                <a:gd name="T8" fmla="*/ 62 w 68"/>
                <a:gd name="T9" fmla="*/ 67 h 67"/>
                <a:gd name="T10" fmla="*/ 68 w 68"/>
                <a:gd name="T11" fmla="*/ 62 h 67"/>
                <a:gd name="T12" fmla="*/ 5 w 6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3" y="11"/>
                    <a:pt x="56" y="34"/>
                    <a:pt x="56" y="62"/>
                  </a:cubicBezTo>
                  <a:cubicBezTo>
                    <a:pt x="56" y="65"/>
                    <a:pt x="59" y="67"/>
                    <a:pt x="62" y="67"/>
                  </a:cubicBezTo>
                  <a:cubicBezTo>
                    <a:pt x="65" y="67"/>
                    <a:pt x="68" y="65"/>
                    <a:pt x="68" y="62"/>
                  </a:cubicBezTo>
                  <a:cubicBezTo>
                    <a:pt x="68" y="28"/>
                    <a:pt x="40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6" name="Freeform 24"/>
            <p:cNvSpPr>
              <a:spLocks/>
            </p:cNvSpPr>
            <p:nvPr userDrawn="1"/>
          </p:nvSpPr>
          <p:spPr bwMode="auto">
            <a:xfrm>
              <a:off x="6188075" y="1330325"/>
              <a:ext cx="176213" cy="177800"/>
            </a:xfrm>
            <a:custGeom>
              <a:avLst/>
              <a:gdLst>
                <a:gd name="T0" fmla="*/ 5 w 46"/>
                <a:gd name="T1" fmla="*/ 0 h 46"/>
                <a:gd name="T2" fmla="*/ 0 w 46"/>
                <a:gd name="T3" fmla="*/ 5 h 46"/>
                <a:gd name="T4" fmla="*/ 5 w 46"/>
                <a:gd name="T5" fmla="*/ 10 h 46"/>
                <a:gd name="T6" fmla="*/ 35 w 46"/>
                <a:gd name="T7" fmla="*/ 41 h 46"/>
                <a:gd name="T8" fmla="*/ 40 w 46"/>
                <a:gd name="T9" fmla="*/ 46 h 46"/>
                <a:gd name="T10" fmla="*/ 46 w 46"/>
                <a:gd name="T11" fmla="*/ 41 h 46"/>
                <a:gd name="T12" fmla="*/ 5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1" y="10"/>
                    <a:pt x="35" y="24"/>
                    <a:pt x="35" y="41"/>
                  </a:cubicBezTo>
                  <a:cubicBezTo>
                    <a:pt x="35" y="44"/>
                    <a:pt x="37" y="46"/>
                    <a:pt x="40" y="46"/>
                  </a:cubicBezTo>
                  <a:cubicBezTo>
                    <a:pt x="43" y="46"/>
                    <a:pt x="46" y="44"/>
                    <a:pt x="46" y="41"/>
                  </a:cubicBezTo>
                  <a:cubicBezTo>
                    <a:pt x="46" y="18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auto">
            <a:xfrm>
              <a:off x="6064250" y="1381125"/>
              <a:ext cx="250825" cy="250825"/>
            </a:xfrm>
            <a:custGeom>
              <a:avLst/>
              <a:gdLst>
                <a:gd name="T0" fmla="*/ 24 w 65"/>
                <a:gd name="T1" fmla="*/ 1 h 65"/>
                <a:gd name="T2" fmla="*/ 20 w 65"/>
                <a:gd name="T3" fmla="*/ 0 h 65"/>
                <a:gd name="T4" fmla="*/ 18 w 65"/>
                <a:gd name="T5" fmla="*/ 1 h 65"/>
                <a:gd name="T6" fmla="*/ 17 w 65"/>
                <a:gd name="T7" fmla="*/ 3 h 65"/>
                <a:gd name="T8" fmla="*/ 13 w 65"/>
                <a:gd name="T9" fmla="*/ 29 h 65"/>
                <a:gd name="T10" fmla="*/ 1 w 65"/>
                <a:gd name="T11" fmla="*/ 42 h 65"/>
                <a:gd name="T12" fmla="*/ 1 w 65"/>
                <a:gd name="T13" fmla="*/ 46 h 65"/>
                <a:gd name="T14" fmla="*/ 20 w 65"/>
                <a:gd name="T15" fmla="*/ 64 h 65"/>
                <a:gd name="T16" fmla="*/ 23 w 65"/>
                <a:gd name="T17" fmla="*/ 64 h 65"/>
                <a:gd name="T18" fmla="*/ 36 w 65"/>
                <a:gd name="T19" fmla="*/ 52 h 65"/>
                <a:gd name="T20" fmla="*/ 62 w 65"/>
                <a:gd name="T21" fmla="*/ 48 h 65"/>
                <a:gd name="T22" fmla="*/ 65 w 65"/>
                <a:gd name="T23" fmla="*/ 45 h 65"/>
                <a:gd name="T24" fmla="*/ 64 w 65"/>
                <a:gd name="T25" fmla="*/ 41 h 65"/>
                <a:gd name="T26" fmla="*/ 24 w 65"/>
                <a:gd name="T2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24" y="1"/>
                  </a:moveTo>
                  <a:cubicBezTo>
                    <a:pt x="23" y="0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2" y="65"/>
                    <a:pt x="23" y="6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4" y="48"/>
                    <a:pt x="65" y="46"/>
                    <a:pt x="65" y="45"/>
                  </a:cubicBezTo>
                  <a:cubicBezTo>
                    <a:pt x="65" y="43"/>
                    <a:pt x="65" y="42"/>
                    <a:pt x="64" y="4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8" name="Freeform 26"/>
          <p:cNvSpPr>
            <a:spLocks/>
          </p:cNvSpPr>
          <p:nvPr userDrawn="1"/>
        </p:nvSpPr>
        <p:spPr bwMode="auto">
          <a:xfrm>
            <a:off x="4283075" y="1337073"/>
            <a:ext cx="355600" cy="307181"/>
          </a:xfrm>
          <a:custGeom>
            <a:avLst/>
            <a:gdLst>
              <a:gd name="T0" fmla="*/ 90 w 92"/>
              <a:gd name="T1" fmla="*/ 49 h 106"/>
              <a:gd name="T2" fmla="*/ 6 w 92"/>
              <a:gd name="T3" fmla="*/ 1 h 106"/>
              <a:gd name="T4" fmla="*/ 2 w 92"/>
              <a:gd name="T5" fmla="*/ 1 h 106"/>
              <a:gd name="T6" fmla="*/ 0 w 92"/>
              <a:gd name="T7" fmla="*/ 4 h 106"/>
              <a:gd name="T8" fmla="*/ 0 w 92"/>
              <a:gd name="T9" fmla="*/ 102 h 106"/>
              <a:gd name="T10" fmla="*/ 2 w 92"/>
              <a:gd name="T11" fmla="*/ 105 h 106"/>
              <a:gd name="T12" fmla="*/ 4 w 92"/>
              <a:gd name="T13" fmla="*/ 106 h 106"/>
              <a:gd name="T14" fmla="*/ 6 w 92"/>
              <a:gd name="T15" fmla="*/ 105 h 106"/>
              <a:gd name="T16" fmla="*/ 90 w 92"/>
              <a:gd name="T17" fmla="*/ 56 h 106"/>
              <a:gd name="T18" fmla="*/ 92 w 92"/>
              <a:gd name="T19" fmla="*/ 53 h 106"/>
              <a:gd name="T20" fmla="*/ 90 w 92"/>
              <a:gd name="T21" fmla="*/ 4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106">
                <a:moveTo>
                  <a:pt x="90" y="49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0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" y="106"/>
                  <a:pt x="5" y="106"/>
                  <a:pt x="6" y="105"/>
                </a:cubicBezTo>
                <a:cubicBezTo>
                  <a:pt x="90" y="56"/>
                  <a:pt x="90" y="56"/>
                  <a:pt x="90" y="56"/>
                </a:cubicBezTo>
                <a:cubicBezTo>
                  <a:pt x="92" y="56"/>
                  <a:pt x="92" y="54"/>
                  <a:pt x="92" y="53"/>
                </a:cubicBezTo>
                <a:cubicBezTo>
                  <a:pt x="92" y="51"/>
                  <a:pt x="92" y="50"/>
                  <a:pt x="90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6113464" y="2283619"/>
            <a:ext cx="460375" cy="119063"/>
            <a:chOff x="6113463" y="3044825"/>
            <a:chExt cx="460375" cy="158750"/>
          </a:xfrm>
        </p:grpSpPr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6242050" y="3103563"/>
              <a:ext cx="204788" cy="42863"/>
            </a:xfrm>
            <a:custGeom>
              <a:avLst/>
              <a:gdLst>
                <a:gd name="T0" fmla="*/ 6 w 53"/>
                <a:gd name="T1" fmla="*/ 11 h 11"/>
                <a:gd name="T2" fmla="*/ 47 w 53"/>
                <a:gd name="T3" fmla="*/ 11 h 11"/>
                <a:gd name="T4" fmla="*/ 53 w 53"/>
                <a:gd name="T5" fmla="*/ 6 h 11"/>
                <a:gd name="T6" fmla="*/ 47 w 53"/>
                <a:gd name="T7" fmla="*/ 0 h 11"/>
                <a:gd name="T8" fmla="*/ 6 w 53"/>
                <a:gd name="T9" fmla="*/ 0 h 11"/>
                <a:gd name="T10" fmla="*/ 0 w 53"/>
                <a:gd name="T11" fmla="*/ 6 h 11"/>
                <a:gd name="T12" fmla="*/ 6 w 5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1">
                  <a:moveTo>
                    <a:pt x="6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3" y="8"/>
                    <a:pt x="53" y="6"/>
                  </a:cubicBezTo>
                  <a:cubicBezTo>
                    <a:pt x="53" y="3"/>
                    <a:pt x="50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6113463" y="3044825"/>
              <a:ext cx="209550" cy="158750"/>
            </a:xfrm>
            <a:custGeom>
              <a:avLst/>
              <a:gdLst>
                <a:gd name="T0" fmla="*/ 54 w 54"/>
                <a:gd name="T1" fmla="*/ 29 h 41"/>
                <a:gd name="T2" fmla="*/ 44 w 54"/>
                <a:gd name="T3" fmla="*/ 29 h 41"/>
                <a:gd name="T4" fmla="*/ 40 w 54"/>
                <a:gd name="T5" fmla="*/ 31 h 41"/>
                <a:gd name="T6" fmla="*/ 13 w 54"/>
                <a:gd name="T7" fmla="*/ 31 h 41"/>
                <a:gd name="T8" fmla="*/ 9 w 54"/>
                <a:gd name="T9" fmla="*/ 27 h 41"/>
                <a:gd name="T10" fmla="*/ 9 w 54"/>
                <a:gd name="T11" fmla="*/ 14 h 41"/>
                <a:gd name="T12" fmla="*/ 13 w 54"/>
                <a:gd name="T13" fmla="*/ 10 h 41"/>
                <a:gd name="T14" fmla="*/ 40 w 54"/>
                <a:gd name="T15" fmla="*/ 10 h 41"/>
                <a:gd name="T16" fmla="*/ 44 w 54"/>
                <a:gd name="T17" fmla="*/ 12 h 41"/>
                <a:gd name="T18" fmla="*/ 54 w 54"/>
                <a:gd name="T19" fmla="*/ 12 h 41"/>
                <a:gd name="T20" fmla="*/ 40 w 54"/>
                <a:gd name="T21" fmla="*/ 0 h 41"/>
                <a:gd name="T22" fmla="*/ 13 w 54"/>
                <a:gd name="T23" fmla="*/ 0 h 41"/>
                <a:gd name="T24" fmla="*/ 0 w 54"/>
                <a:gd name="T25" fmla="*/ 14 h 41"/>
                <a:gd name="T26" fmla="*/ 0 w 54"/>
                <a:gd name="T27" fmla="*/ 27 h 41"/>
                <a:gd name="T28" fmla="*/ 13 w 54"/>
                <a:gd name="T29" fmla="*/ 41 h 41"/>
                <a:gd name="T30" fmla="*/ 40 w 54"/>
                <a:gd name="T31" fmla="*/ 41 h 41"/>
                <a:gd name="T32" fmla="*/ 54 w 54"/>
                <a:gd name="T3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2" y="31"/>
                    <a:pt x="40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9" y="29"/>
                    <a:pt x="9" y="2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2" y="10"/>
                    <a:pt x="43" y="11"/>
                    <a:pt x="4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6" y="41"/>
                    <a:pt x="1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3" y="35"/>
                    <a:pt x="54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364288" y="3044825"/>
              <a:ext cx="209550" cy="158750"/>
            </a:xfrm>
            <a:custGeom>
              <a:avLst/>
              <a:gdLst>
                <a:gd name="T0" fmla="*/ 54 w 54"/>
                <a:gd name="T1" fmla="*/ 27 h 41"/>
                <a:gd name="T2" fmla="*/ 54 w 54"/>
                <a:gd name="T3" fmla="*/ 14 h 41"/>
                <a:gd name="T4" fmla="*/ 41 w 54"/>
                <a:gd name="T5" fmla="*/ 0 h 41"/>
                <a:gd name="T6" fmla="*/ 14 w 54"/>
                <a:gd name="T7" fmla="*/ 0 h 41"/>
                <a:gd name="T8" fmla="*/ 0 w 54"/>
                <a:gd name="T9" fmla="*/ 12 h 41"/>
                <a:gd name="T10" fmla="*/ 10 w 54"/>
                <a:gd name="T11" fmla="*/ 12 h 41"/>
                <a:gd name="T12" fmla="*/ 14 w 54"/>
                <a:gd name="T13" fmla="*/ 10 h 41"/>
                <a:gd name="T14" fmla="*/ 41 w 54"/>
                <a:gd name="T15" fmla="*/ 10 h 41"/>
                <a:gd name="T16" fmla="*/ 45 w 54"/>
                <a:gd name="T17" fmla="*/ 14 h 41"/>
                <a:gd name="T18" fmla="*/ 45 w 54"/>
                <a:gd name="T19" fmla="*/ 27 h 41"/>
                <a:gd name="T20" fmla="*/ 41 w 54"/>
                <a:gd name="T21" fmla="*/ 31 h 41"/>
                <a:gd name="T22" fmla="*/ 14 w 54"/>
                <a:gd name="T23" fmla="*/ 31 h 41"/>
                <a:gd name="T24" fmla="*/ 10 w 54"/>
                <a:gd name="T25" fmla="*/ 29 h 41"/>
                <a:gd name="T26" fmla="*/ 0 w 54"/>
                <a:gd name="T27" fmla="*/ 29 h 41"/>
                <a:gd name="T28" fmla="*/ 14 w 54"/>
                <a:gd name="T29" fmla="*/ 41 h 41"/>
                <a:gd name="T30" fmla="*/ 41 w 54"/>
                <a:gd name="T31" fmla="*/ 41 h 41"/>
                <a:gd name="T32" fmla="*/ 54 w 54"/>
                <a:gd name="T3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7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48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6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2" y="10"/>
                    <a:pt x="14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3" y="31"/>
                    <a:pt x="4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1"/>
                    <a:pt x="11" y="30"/>
                    <a:pt x="1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7" y="41"/>
                    <a:pt x="1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1"/>
                    <a:pt x="54" y="34"/>
                    <a:pt x="54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4819651" y="1373982"/>
            <a:ext cx="436563" cy="330994"/>
            <a:chOff x="4819650" y="1831975"/>
            <a:chExt cx="436563" cy="441325"/>
          </a:xfrm>
        </p:grpSpPr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4819650" y="1831975"/>
              <a:ext cx="436563" cy="441325"/>
            </a:xfrm>
            <a:custGeom>
              <a:avLst/>
              <a:gdLst>
                <a:gd name="T0" fmla="*/ 57 w 113"/>
                <a:gd name="T1" fmla="*/ 114 h 114"/>
                <a:gd name="T2" fmla="*/ 16 w 113"/>
                <a:gd name="T3" fmla="*/ 97 h 114"/>
                <a:gd name="T4" fmla="*/ 0 w 113"/>
                <a:gd name="T5" fmla="*/ 57 h 114"/>
                <a:gd name="T6" fmla="*/ 16 w 113"/>
                <a:gd name="T7" fmla="*/ 17 h 114"/>
                <a:gd name="T8" fmla="*/ 57 w 113"/>
                <a:gd name="T9" fmla="*/ 0 h 114"/>
                <a:gd name="T10" fmla="*/ 97 w 113"/>
                <a:gd name="T11" fmla="*/ 17 h 114"/>
                <a:gd name="T12" fmla="*/ 113 w 113"/>
                <a:gd name="T13" fmla="*/ 57 h 114"/>
                <a:gd name="T14" fmla="*/ 97 w 113"/>
                <a:gd name="T15" fmla="*/ 97 h 114"/>
                <a:gd name="T16" fmla="*/ 57 w 113"/>
                <a:gd name="T17" fmla="*/ 114 h 114"/>
                <a:gd name="T18" fmla="*/ 57 w 113"/>
                <a:gd name="T19" fmla="*/ 4 h 114"/>
                <a:gd name="T20" fmla="*/ 20 w 113"/>
                <a:gd name="T21" fmla="*/ 20 h 114"/>
                <a:gd name="T22" fmla="*/ 4 w 113"/>
                <a:gd name="T23" fmla="*/ 57 h 114"/>
                <a:gd name="T24" fmla="*/ 20 w 113"/>
                <a:gd name="T25" fmla="*/ 94 h 114"/>
                <a:gd name="T26" fmla="*/ 57 w 113"/>
                <a:gd name="T27" fmla="*/ 109 h 114"/>
                <a:gd name="T28" fmla="*/ 94 w 113"/>
                <a:gd name="T29" fmla="*/ 94 h 114"/>
                <a:gd name="T30" fmla="*/ 109 w 113"/>
                <a:gd name="T31" fmla="*/ 57 h 114"/>
                <a:gd name="T32" fmla="*/ 94 w 113"/>
                <a:gd name="T33" fmla="*/ 20 h 114"/>
                <a:gd name="T34" fmla="*/ 57 w 113"/>
                <a:gd name="T35" fmla="*/ 4 h 114"/>
                <a:gd name="T36" fmla="*/ 57 w 113"/>
                <a:gd name="T37" fmla="*/ 107 h 114"/>
                <a:gd name="T38" fmla="*/ 6 w 113"/>
                <a:gd name="T39" fmla="*/ 57 h 114"/>
                <a:gd name="T40" fmla="*/ 57 w 113"/>
                <a:gd name="T41" fmla="*/ 6 h 114"/>
                <a:gd name="T42" fmla="*/ 107 w 113"/>
                <a:gd name="T43" fmla="*/ 57 h 114"/>
                <a:gd name="T44" fmla="*/ 57 w 113"/>
                <a:gd name="T45" fmla="*/ 107 h 114"/>
                <a:gd name="T46" fmla="*/ 57 w 113"/>
                <a:gd name="T47" fmla="*/ 11 h 114"/>
                <a:gd name="T48" fmla="*/ 10 w 113"/>
                <a:gd name="T49" fmla="*/ 57 h 114"/>
                <a:gd name="T50" fmla="*/ 57 w 113"/>
                <a:gd name="T51" fmla="*/ 103 h 114"/>
                <a:gd name="T52" fmla="*/ 103 w 113"/>
                <a:gd name="T53" fmla="*/ 57 h 114"/>
                <a:gd name="T54" fmla="*/ 57 w 113"/>
                <a:gd name="T5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4">
                  <a:moveTo>
                    <a:pt x="57" y="114"/>
                  </a:moveTo>
                  <a:cubicBezTo>
                    <a:pt x="41" y="114"/>
                    <a:pt x="27" y="108"/>
                    <a:pt x="16" y="97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2"/>
                    <a:pt x="6" y="27"/>
                    <a:pt x="16" y="17"/>
                  </a:cubicBezTo>
                  <a:cubicBezTo>
                    <a:pt x="27" y="6"/>
                    <a:pt x="41" y="0"/>
                    <a:pt x="57" y="0"/>
                  </a:cubicBezTo>
                  <a:cubicBezTo>
                    <a:pt x="72" y="0"/>
                    <a:pt x="86" y="6"/>
                    <a:pt x="97" y="17"/>
                  </a:cubicBezTo>
                  <a:cubicBezTo>
                    <a:pt x="108" y="27"/>
                    <a:pt x="113" y="42"/>
                    <a:pt x="113" y="57"/>
                  </a:cubicBezTo>
                  <a:cubicBezTo>
                    <a:pt x="113" y="72"/>
                    <a:pt x="108" y="86"/>
                    <a:pt x="97" y="97"/>
                  </a:cubicBezTo>
                  <a:cubicBezTo>
                    <a:pt x="86" y="108"/>
                    <a:pt x="72" y="114"/>
                    <a:pt x="57" y="114"/>
                  </a:cubicBezTo>
                  <a:close/>
                  <a:moveTo>
                    <a:pt x="57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0" y="30"/>
                    <a:pt x="4" y="43"/>
                    <a:pt x="4" y="57"/>
                  </a:cubicBezTo>
                  <a:cubicBezTo>
                    <a:pt x="4" y="71"/>
                    <a:pt x="10" y="84"/>
                    <a:pt x="20" y="94"/>
                  </a:cubicBezTo>
                  <a:cubicBezTo>
                    <a:pt x="30" y="104"/>
                    <a:pt x="43" y="109"/>
                    <a:pt x="57" y="109"/>
                  </a:cubicBezTo>
                  <a:cubicBezTo>
                    <a:pt x="71" y="109"/>
                    <a:pt x="84" y="104"/>
                    <a:pt x="94" y="94"/>
                  </a:cubicBezTo>
                  <a:cubicBezTo>
                    <a:pt x="104" y="84"/>
                    <a:pt x="109" y="71"/>
                    <a:pt x="109" y="57"/>
                  </a:cubicBezTo>
                  <a:cubicBezTo>
                    <a:pt x="109" y="43"/>
                    <a:pt x="104" y="30"/>
                    <a:pt x="94" y="20"/>
                  </a:cubicBezTo>
                  <a:cubicBezTo>
                    <a:pt x="84" y="10"/>
                    <a:pt x="71" y="4"/>
                    <a:pt x="57" y="4"/>
                  </a:cubicBezTo>
                  <a:close/>
                  <a:moveTo>
                    <a:pt x="57" y="107"/>
                  </a:moveTo>
                  <a:cubicBezTo>
                    <a:pt x="29" y="107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7" y="29"/>
                    <a:pt x="107" y="57"/>
                  </a:cubicBezTo>
                  <a:cubicBezTo>
                    <a:pt x="107" y="85"/>
                    <a:pt x="85" y="107"/>
                    <a:pt x="57" y="107"/>
                  </a:cubicBezTo>
                  <a:close/>
                  <a:moveTo>
                    <a:pt x="57" y="11"/>
                  </a:moveTo>
                  <a:cubicBezTo>
                    <a:pt x="31" y="11"/>
                    <a:pt x="10" y="31"/>
                    <a:pt x="10" y="57"/>
                  </a:cubicBezTo>
                  <a:cubicBezTo>
                    <a:pt x="10" y="82"/>
                    <a:pt x="31" y="103"/>
                    <a:pt x="57" y="103"/>
                  </a:cubicBezTo>
                  <a:cubicBezTo>
                    <a:pt x="82" y="103"/>
                    <a:pt x="103" y="82"/>
                    <a:pt x="103" y="57"/>
                  </a:cubicBezTo>
                  <a:cubicBezTo>
                    <a:pt x="103" y="31"/>
                    <a:pt x="82" y="11"/>
                    <a:pt x="57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5013325" y="1898650"/>
              <a:ext cx="50800" cy="53975"/>
            </a:xfrm>
            <a:custGeom>
              <a:avLst/>
              <a:gdLst>
                <a:gd name="T0" fmla="*/ 0 w 13"/>
                <a:gd name="T1" fmla="*/ 2 h 14"/>
                <a:gd name="T2" fmla="*/ 3 w 13"/>
                <a:gd name="T3" fmla="*/ 0 h 14"/>
                <a:gd name="T4" fmla="*/ 4 w 13"/>
                <a:gd name="T5" fmla="*/ 1 h 14"/>
                <a:gd name="T6" fmla="*/ 10 w 13"/>
                <a:gd name="T7" fmla="*/ 10 h 14"/>
                <a:gd name="T8" fmla="*/ 10 w 13"/>
                <a:gd name="T9" fmla="*/ 10 h 14"/>
                <a:gd name="T10" fmla="*/ 10 w 13"/>
                <a:gd name="T11" fmla="*/ 1 h 14"/>
                <a:gd name="T12" fmla="*/ 11 w 13"/>
                <a:gd name="T13" fmla="*/ 0 h 14"/>
                <a:gd name="T14" fmla="*/ 13 w 13"/>
                <a:gd name="T15" fmla="*/ 1 h 14"/>
                <a:gd name="T16" fmla="*/ 13 w 13"/>
                <a:gd name="T17" fmla="*/ 12 h 14"/>
                <a:gd name="T18" fmla="*/ 11 w 13"/>
                <a:gd name="T19" fmla="*/ 14 h 14"/>
                <a:gd name="T20" fmla="*/ 9 w 13"/>
                <a:gd name="T21" fmla="*/ 14 h 14"/>
                <a:gd name="T22" fmla="*/ 4 w 13"/>
                <a:gd name="T23" fmla="*/ 5 h 14"/>
                <a:gd name="T24" fmla="*/ 4 w 13"/>
                <a:gd name="T25" fmla="*/ 5 h 14"/>
                <a:gd name="T26" fmla="*/ 4 w 13"/>
                <a:gd name="T27" fmla="*/ 13 h 14"/>
                <a:gd name="T28" fmla="*/ 2 w 13"/>
                <a:gd name="T29" fmla="*/ 14 h 14"/>
                <a:gd name="T30" fmla="*/ 0 w 13"/>
                <a:gd name="T31" fmla="*/ 13 h 14"/>
                <a:gd name="T32" fmla="*/ 0 w 13"/>
                <a:gd name="T3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4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6" name="Freeform 32"/>
            <p:cNvSpPr>
              <a:spLocks/>
            </p:cNvSpPr>
            <p:nvPr userDrawn="1"/>
          </p:nvSpPr>
          <p:spPr bwMode="auto">
            <a:xfrm>
              <a:off x="5153025" y="2020888"/>
              <a:ext cx="41275" cy="55563"/>
            </a:xfrm>
            <a:custGeom>
              <a:avLst/>
              <a:gdLst>
                <a:gd name="T0" fmla="*/ 0 w 11"/>
                <a:gd name="T1" fmla="*/ 1 h 14"/>
                <a:gd name="T2" fmla="*/ 2 w 11"/>
                <a:gd name="T3" fmla="*/ 0 h 14"/>
                <a:gd name="T4" fmla="*/ 9 w 11"/>
                <a:gd name="T5" fmla="*/ 0 h 14"/>
                <a:gd name="T6" fmla="*/ 11 w 11"/>
                <a:gd name="T7" fmla="*/ 1 h 14"/>
                <a:gd name="T8" fmla="*/ 9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6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2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2"/>
                  </a:cubicBezTo>
                  <a:cubicBezTo>
                    <a:pt x="11" y="13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5016500" y="2149475"/>
              <a:ext cx="42863" cy="53975"/>
            </a:xfrm>
            <a:custGeom>
              <a:avLst/>
              <a:gdLst>
                <a:gd name="T0" fmla="*/ 8 w 11"/>
                <a:gd name="T1" fmla="*/ 6 h 14"/>
                <a:gd name="T2" fmla="*/ 11 w 11"/>
                <a:gd name="T3" fmla="*/ 10 h 14"/>
                <a:gd name="T4" fmla="*/ 6 w 11"/>
                <a:gd name="T5" fmla="*/ 14 h 14"/>
                <a:gd name="T6" fmla="*/ 0 w 11"/>
                <a:gd name="T7" fmla="*/ 11 h 14"/>
                <a:gd name="T8" fmla="*/ 1 w 11"/>
                <a:gd name="T9" fmla="*/ 9 h 14"/>
                <a:gd name="T10" fmla="*/ 6 w 11"/>
                <a:gd name="T11" fmla="*/ 12 h 14"/>
                <a:gd name="T12" fmla="*/ 8 w 11"/>
                <a:gd name="T13" fmla="*/ 10 h 14"/>
                <a:gd name="T14" fmla="*/ 7 w 11"/>
                <a:gd name="T15" fmla="*/ 9 h 14"/>
                <a:gd name="T16" fmla="*/ 3 w 11"/>
                <a:gd name="T17" fmla="*/ 8 h 14"/>
                <a:gd name="T18" fmla="*/ 0 w 11"/>
                <a:gd name="T19" fmla="*/ 4 h 14"/>
                <a:gd name="T20" fmla="*/ 5 w 11"/>
                <a:gd name="T21" fmla="*/ 0 h 14"/>
                <a:gd name="T22" fmla="*/ 11 w 11"/>
                <a:gd name="T23" fmla="*/ 3 h 14"/>
                <a:gd name="T24" fmla="*/ 9 w 11"/>
                <a:gd name="T25" fmla="*/ 4 h 14"/>
                <a:gd name="T26" fmla="*/ 5 w 11"/>
                <a:gd name="T27" fmla="*/ 2 h 14"/>
                <a:gd name="T28" fmla="*/ 3 w 11"/>
                <a:gd name="T29" fmla="*/ 4 h 14"/>
                <a:gd name="T30" fmla="*/ 5 w 11"/>
                <a:gd name="T31" fmla="*/ 5 h 14"/>
                <a:gd name="T32" fmla="*/ 8 w 1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8" y="6"/>
                  </a:moveTo>
                  <a:cubicBezTo>
                    <a:pt x="11" y="6"/>
                    <a:pt x="11" y="8"/>
                    <a:pt x="11" y="10"/>
                  </a:cubicBezTo>
                  <a:cubicBezTo>
                    <a:pt x="11" y="12"/>
                    <a:pt x="10" y="14"/>
                    <a:pt x="6" y="14"/>
                  </a:cubicBezTo>
                  <a:cubicBezTo>
                    <a:pt x="2" y="14"/>
                    <a:pt x="0" y="12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9"/>
                    <a:pt x="2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10"/>
                    <a:pt x="8" y="9"/>
                    <a:pt x="7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8" y="0"/>
                    <a:pt x="11" y="1"/>
                    <a:pt x="11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3" y="5"/>
                    <a:pt x="4" y="5"/>
                    <a:pt x="5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8" name="Freeform 34"/>
            <p:cNvSpPr>
              <a:spLocks/>
            </p:cNvSpPr>
            <p:nvPr userDrawn="1"/>
          </p:nvSpPr>
          <p:spPr bwMode="auto">
            <a:xfrm>
              <a:off x="4881563" y="2017713"/>
              <a:ext cx="66675" cy="58738"/>
            </a:xfrm>
            <a:custGeom>
              <a:avLst/>
              <a:gdLst>
                <a:gd name="T0" fmla="*/ 15 w 17"/>
                <a:gd name="T1" fmla="*/ 13 h 15"/>
                <a:gd name="T2" fmla="*/ 13 w 17"/>
                <a:gd name="T3" fmla="*/ 15 h 15"/>
                <a:gd name="T4" fmla="*/ 11 w 17"/>
                <a:gd name="T5" fmla="*/ 13 h 15"/>
                <a:gd name="T6" fmla="*/ 9 w 17"/>
                <a:gd name="T7" fmla="*/ 5 h 15"/>
                <a:gd name="T8" fmla="*/ 9 w 17"/>
                <a:gd name="T9" fmla="*/ 5 h 15"/>
                <a:gd name="T10" fmla="*/ 7 w 17"/>
                <a:gd name="T11" fmla="*/ 13 h 15"/>
                <a:gd name="T12" fmla="*/ 5 w 17"/>
                <a:gd name="T13" fmla="*/ 15 h 15"/>
                <a:gd name="T14" fmla="*/ 3 w 17"/>
                <a:gd name="T15" fmla="*/ 13 h 15"/>
                <a:gd name="T16" fmla="*/ 0 w 17"/>
                <a:gd name="T17" fmla="*/ 3 h 15"/>
                <a:gd name="T18" fmla="*/ 0 w 17"/>
                <a:gd name="T19" fmla="*/ 2 h 15"/>
                <a:gd name="T20" fmla="*/ 1 w 17"/>
                <a:gd name="T21" fmla="*/ 0 h 15"/>
                <a:gd name="T22" fmla="*/ 3 w 17"/>
                <a:gd name="T23" fmla="*/ 2 h 15"/>
                <a:gd name="T24" fmla="*/ 5 w 17"/>
                <a:gd name="T25" fmla="*/ 11 h 15"/>
                <a:gd name="T26" fmla="*/ 5 w 17"/>
                <a:gd name="T27" fmla="*/ 11 h 15"/>
                <a:gd name="T28" fmla="*/ 7 w 17"/>
                <a:gd name="T29" fmla="*/ 2 h 15"/>
                <a:gd name="T30" fmla="*/ 9 w 17"/>
                <a:gd name="T31" fmla="*/ 0 h 15"/>
                <a:gd name="T32" fmla="*/ 10 w 17"/>
                <a:gd name="T33" fmla="*/ 2 h 15"/>
                <a:gd name="T34" fmla="*/ 13 w 17"/>
                <a:gd name="T35" fmla="*/ 11 h 15"/>
                <a:gd name="T36" fmla="*/ 13 w 17"/>
                <a:gd name="T37" fmla="*/ 11 h 15"/>
                <a:gd name="T38" fmla="*/ 15 w 17"/>
                <a:gd name="T39" fmla="*/ 2 h 15"/>
                <a:gd name="T40" fmla="*/ 16 w 17"/>
                <a:gd name="T41" fmla="*/ 0 h 15"/>
                <a:gd name="T42" fmla="*/ 17 w 17"/>
                <a:gd name="T43" fmla="*/ 2 h 15"/>
                <a:gd name="T44" fmla="*/ 17 w 17"/>
                <a:gd name="T45" fmla="*/ 3 h 15"/>
                <a:gd name="T46" fmla="*/ 15 w 17"/>
                <a:gd name="T4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15">
                  <a:moveTo>
                    <a:pt x="15" y="13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5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9" name="Freeform 35"/>
            <p:cNvSpPr>
              <a:spLocks noEditPoints="1"/>
            </p:cNvSpPr>
            <p:nvPr userDrawn="1"/>
          </p:nvSpPr>
          <p:spPr bwMode="auto">
            <a:xfrm>
              <a:off x="5021263" y="2036763"/>
              <a:ext cx="34925" cy="31750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7 w 9"/>
                <a:gd name="T9" fmla="*/ 7 h 8"/>
                <a:gd name="T10" fmla="*/ 7 w 9"/>
                <a:gd name="T11" fmla="*/ 1 h 8"/>
                <a:gd name="T12" fmla="*/ 5 w 9"/>
                <a:gd name="T13" fmla="*/ 0 h 8"/>
                <a:gd name="T14" fmla="*/ 6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6 w 9"/>
                <a:gd name="T21" fmla="*/ 2 h 8"/>
                <a:gd name="T22" fmla="*/ 6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6" y="6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3"/>
                    <a:pt x="7" y="5"/>
                    <a:pt x="6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0" name="Freeform 36"/>
            <p:cNvSpPr>
              <a:spLocks noEditPoints="1"/>
            </p:cNvSpPr>
            <p:nvPr userDrawn="1"/>
          </p:nvSpPr>
          <p:spPr bwMode="auto">
            <a:xfrm>
              <a:off x="4948238" y="1960563"/>
              <a:ext cx="180975" cy="184150"/>
            </a:xfrm>
            <a:custGeom>
              <a:avLst/>
              <a:gdLst>
                <a:gd name="T0" fmla="*/ 16 w 47"/>
                <a:gd name="T1" fmla="*/ 17 h 48"/>
                <a:gd name="T2" fmla="*/ 0 w 47"/>
                <a:gd name="T3" fmla="*/ 48 h 48"/>
                <a:gd name="T4" fmla="*/ 31 w 47"/>
                <a:gd name="T5" fmla="*/ 31 h 48"/>
                <a:gd name="T6" fmla="*/ 47 w 47"/>
                <a:gd name="T7" fmla="*/ 0 h 48"/>
                <a:gd name="T8" fmla="*/ 16 w 47"/>
                <a:gd name="T9" fmla="*/ 17 h 48"/>
                <a:gd name="T10" fmla="*/ 27 w 47"/>
                <a:gd name="T11" fmla="*/ 27 h 48"/>
                <a:gd name="T12" fmla="*/ 24 w 47"/>
                <a:gd name="T13" fmla="*/ 29 h 48"/>
                <a:gd name="T14" fmla="*/ 20 w 47"/>
                <a:gd name="T15" fmla="*/ 27 h 48"/>
                <a:gd name="T16" fmla="*/ 20 w 47"/>
                <a:gd name="T17" fmla="*/ 20 h 48"/>
                <a:gd name="T18" fmla="*/ 24 w 47"/>
                <a:gd name="T19" fmla="*/ 19 h 48"/>
                <a:gd name="T20" fmla="*/ 27 w 47"/>
                <a:gd name="T21" fmla="*/ 20 h 48"/>
                <a:gd name="T22" fmla="*/ 27 w 47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8">
                  <a:moveTo>
                    <a:pt x="16" y="17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6" y="17"/>
                  </a:lnTo>
                  <a:close/>
                  <a:moveTo>
                    <a:pt x="27" y="27"/>
                  </a:moveTo>
                  <a:cubicBezTo>
                    <a:pt x="26" y="28"/>
                    <a:pt x="25" y="29"/>
                    <a:pt x="24" y="29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8" y="25"/>
                    <a:pt x="18" y="22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9"/>
                    <a:pt x="27" y="20"/>
                  </a:cubicBezTo>
                  <a:cubicBezTo>
                    <a:pt x="29" y="22"/>
                    <a:pt x="29" y="25"/>
                    <a:pt x="27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1" name="Rectangle 37"/>
            <p:cNvSpPr>
              <a:spLocks noChangeArrowheads="1"/>
            </p:cNvSpPr>
            <p:nvPr userDrawn="1"/>
          </p:nvSpPr>
          <p:spPr bwMode="auto">
            <a:xfrm>
              <a:off x="4867275" y="2049463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2" name="Freeform 38"/>
            <p:cNvSpPr>
              <a:spLocks/>
            </p:cNvSpPr>
            <p:nvPr userDrawn="1"/>
          </p:nvSpPr>
          <p:spPr bwMode="auto">
            <a:xfrm>
              <a:off x="4916488" y="2160588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7 h 10"/>
                <a:gd name="T4" fmla="*/ 5 w 8"/>
                <a:gd name="T5" fmla="*/ 0 h 10"/>
                <a:gd name="T6" fmla="*/ 8 w 8"/>
                <a:gd name="T7" fmla="*/ 3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8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3" name="Rectangle 39"/>
            <p:cNvSpPr>
              <a:spLocks noChangeArrowheads="1"/>
            </p:cNvSpPr>
            <p:nvPr userDrawn="1"/>
          </p:nvSpPr>
          <p:spPr bwMode="auto">
            <a:xfrm>
              <a:off x="5037138" y="2211388"/>
              <a:ext cx="3175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4" name="Freeform 40"/>
            <p:cNvSpPr>
              <a:spLocks/>
            </p:cNvSpPr>
            <p:nvPr userDrawn="1"/>
          </p:nvSpPr>
          <p:spPr bwMode="auto">
            <a:xfrm>
              <a:off x="5148263" y="2160588"/>
              <a:ext cx="15875" cy="15875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3 h 10"/>
                <a:gd name="T4" fmla="*/ 3 w 10"/>
                <a:gd name="T5" fmla="*/ 0 h 10"/>
                <a:gd name="T6" fmla="*/ 10 w 10"/>
                <a:gd name="T7" fmla="*/ 7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5" name="Rectangle 41"/>
            <p:cNvSpPr>
              <a:spLocks noChangeArrowheads="1"/>
            </p:cNvSpPr>
            <p:nvPr userDrawn="1"/>
          </p:nvSpPr>
          <p:spPr bwMode="auto">
            <a:xfrm>
              <a:off x="5199063" y="2049463"/>
              <a:ext cx="1111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6" name="Freeform 42"/>
            <p:cNvSpPr>
              <a:spLocks/>
            </p:cNvSpPr>
            <p:nvPr userDrawn="1"/>
          </p:nvSpPr>
          <p:spPr bwMode="auto">
            <a:xfrm>
              <a:off x="5148263" y="1925638"/>
              <a:ext cx="15875" cy="14288"/>
            </a:xfrm>
            <a:custGeom>
              <a:avLst/>
              <a:gdLst>
                <a:gd name="T0" fmla="*/ 3 w 10"/>
                <a:gd name="T1" fmla="*/ 9 h 9"/>
                <a:gd name="T2" fmla="*/ 0 w 10"/>
                <a:gd name="T3" fmla="*/ 7 h 9"/>
                <a:gd name="T4" fmla="*/ 8 w 10"/>
                <a:gd name="T5" fmla="*/ 0 h 9"/>
                <a:gd name="T6" fmla="*/ 10 w 10"/>
                <a:gd name="T7" fmla="*/ 2 h 9"/>
                <a:gd name="T8" fmla="*/ 3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7" name="Rectangle 43"/>
            <p:cNvSpPr>
              <a:spLocks noChangeArrowheads="1"/>
            </p:cNvSpPr>
            <p:nvPr userDrawn="1"/>
          </p:nvSpPr>
          <p:spPr bwMode="auto">
            <a:xfrm>
              <a:off x="5037138" y="1878013"/>
              <a:ext cx="3175" cy="127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8" name="Freeform 44"/>
            <p:cNvSpPr>
              <a:spLocks/>
            </p:cNvSpPr>
            <p:nvPr userDrawn="1"/>
          </p:nvSpPr>
          <p:spPr bwMode="auto">
            <a:xfrm>
              <a:off x="4916488" y="1925638"/>
              <a:ext cx="12700" cy="14288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2 h 9"/>
                <a:gd name="T4" fmla="*/ 0 w 8"/>
                <a:gd name="T5" fmla="*/ 0 h 9"/>
                <a:gd name="T6" fmla="*/ 8 w 8"/>
                <a:gd name="T7" fmla="*/ 7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5337176" y="1373982"/>
            <a:ext cx="449263" cy="336947"/>
            <a:chOff x="5337175" y="1831975"/>
            <a:chExt cx="449263" cy="449263"/>
          </a:xfrm>
        </p:grpSpPr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5337175" y="1831975"/>
              <a:ext cx="449263" cy="449263"/>
            </a:xfrm>
            <a:custGeom>
              <a:avLst/>
              <a:gdLst>
                <a:gd name="T0" fmla="*/ 58 w 116"/>
                <a:gd name="T1" fmla="*/ 116 h 116"/>
                <a:gd name="T2" fmla="*/ 17 w 116"/>
                <a:gd name="T3" fmla="*/ 99 h 116"/>
                <a:gd name="T4" fmla="*/ 0 w 116"/>
                <a:gd name="T5" fmla="*/ 58 h 116"/>
                <a:gd name="T6" fmla="*/ 17 w 116"/>
                <a:gd name="T7" fmla="*/ 17 h 116"/>
                <a:gd name="T8" fmla="*/ 58 w 116"/>
                <a:gd name="T9" fmla="*/ 0 h 116"/>
                <a:gd name="T10" fmla="*/ 99 w 116"/>
                <a:gd name="T11" fmla="*/ 17 h 116"/>
                <a:gd name="T12" fmla="*/ 116 w 116"/>
                <a:gd name="T13" fmla="*/ 58 h 116"/>
                <a:gd name="T14" fmla="*/ 99 w 116"/>
                <a:gd name="T15" fmla="*/ 99 h 116"/>
                <a:gd name="T16" fmla="*/ 58 w 116"/>
                <a:gd name="T17" fmla="*/ 116 h 116"/>
                <a:gd name="T18" fmla="*/ 58 w 116"/>
                <a:gd name="T19" fmla="*/ 4 h 116"/>
                <a:gd name="T20" fmla="*/ 20 w 116"/>
                <a:gd name="T21" fmla="*/ 20 h 116"/>
                <a:gd name="T22" fmla="*/ 4 w 116"/>
                <a:gd name="T23" fmla="*/ 58 h 116"/>
                <a:gd name="T24" fmla="*/ 20 w 116"/>
                <a:gd name="T25" fmla="*/ 96 h 116"/>
                <a:gd name="T26" fmla="*/ 58 w 116"/>
                <a:gd name="T27" fmla="*/ 112 h 116"/>
                <a:gd name="T28" fmla="*/ 96 w 116"/>
                <a:gd name="T29" fmla="*/ 96 h 116"/>
                <a:gd name="T30" fmla="*/ 112 w 116"/>
                <a:gd name="T31" fmla="*/ 58 h 116"/>
                <a:gd name="T32" fmla="*/ 96 w 116"/>
                <a:gd name="T33" fmla="*/ 20 h 116"/>
                <a:gd name="T34" fmla="*/ 58 w 116"/>
                <a:gd name="T35" fmla="*/ 4 h 116"/>
                <a:gd name="T36" fmla="*/ 58 w 116"/>
                <a:gd name="T37" fmla="*/ 110 h 116"/>
                <a:gd name="T38" fmla="*/ 6 w 116"/>
                <a:gd name="T39" fmla="*/ 58 h 116"/>
                <a:gd name="T40" fmla="*/ 58 w 116"/>
                <a:gd name="T41" fmla="*/ 6 h 116"/>
                <a:gd name="T42" fmla="*/ 110 w 116"/>
                <a:gd name="T43" fmla="*/ 58 h 116"/>
                <a:gd name="T44" fmla="*/ 58 w 116"/>
                <a:gd name="T45" fmla="*/ 110 h 116"/>
                <a:gd name="T46" fmla="*/ 58 w 116"/>
                <a:gd name="T47" fmla="*/ 11 h 116"/>
                <a:gd name="T48" fmla="*/ 11 w 116"/>
                <a:gd name="T49" fmla="*/ 58 h 116"/>
                <a:gd name="T50" fmla="*/ 58 w 116"/>
                <a:gd name="T51" fmla="*/ 105 h 116"/>
                <a:gd name="T52" fmla="*/ 105 w 116"/>
                <a:gd name="T53" fmla="*/ 58 h 116"/>
                <a:gd name="T54" fmla="*/ 58 w 116"/>
                <a:gd name="T55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42" y="116"/>
                    <a:pt x="28" y="110"/>
                    <a:pt x="17" y="99"/>
                  </a:cubicBezTo>
                  <a:cubicBezTo>
                    <a:pt x="6" y="88"/>
                    <a:pt x="0" y="74"/>
                    <a:pt x="0" y="58"/>
                  </a:cubicBezTo>
                  <a:cubicBezTo>
                    <a:pt x="0" y="43"/>
                    <a:pt x="6" y="28"/>
                    <a:pt x="17" y="17"/>
                  </a:cubicBezTo>
                  <a:cubicBezTo>
                    <a:pt x="28" y="6"/>
                    <a:pt x="42" y="0"/>
                    <a:pt x="58" y="0"/>
                  </a:cubicBezTo>
                  <a:cubicBezTo>
                    <a:pt x="73" y="0"/>
                    <a:pt x="88" y="6"/>
                    <a:pt x="99" y="17"/>
                  </a:cubicBezTo>
                  <a:cubicBezTo>
                    <a:pt x="110" y="28"/>
                    <a:pt x="116" y="43"/>
                    <a:pt x="116" y="58"/>
                  </a:cubicBezTo>
                  <a:cubicBezTo>
                    <a:pt x="116" y="74"/>
                    <a:pt x="110" y="88"/>
                    <a:pt x="99" y="99"/>
                  </a:cubicBezTo>
                  <a:cubicBezTo>
                    <a:pt x="88" y="110"/>
                    <a:pt x="73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44" y="4"/>
                    <a:pt x="30" y="10"/>
                    <a:pt x="20" y="20"/>
                  </a:cubicBezTo>
                  <a:cubicBezTo>
                    <a:pt x="10" y="30"/>
                    <a:pt x="4" y="44"/>
                    <a:pt x="4" y="58"/>
                  </a:cubicBezTo>
                  <a:cubicBezTo>
                    <a:pt x="4" y="72"/>
                    <a:pt x="10" y="86"/>
                    <a:pt x="20" y="96"/>
                  </a:cubicBezTo>
                  <a:cubicBezTo>
                    <a:pt x="30" y="106"/>
                    <a:pt x="44" y="112"/>
                    <a:pt x="58" y="112"/>
                  </a:cubicBezTo>
                  <a:cubicBezTo>
                    <a:pt x="72" y="112"/>
                    <a:pt x="86" y="106"/>
                    <a:pt x="96" y="96"/>
                  </a:cubicBezTo>
                  <a:cubicBezTo>
                    <a:pt x="106" y="86"/>
                    <a:pt x="112" y="72"/>
                    <a:pt x="112" y="58"/>
                  </a:cubicBezTo>
                  <a:cubicBezTo>
                    <a:pt x="112" y="44"/>
                    <a:pt x="106" y="30"/>
                    <a:pt x="96" y="20"/>
                  </a:cubicBezTo>
                  <a:cubicBezTo>
                    <a:pt x="86" y="10"/>
                    <a:pt x="72" y="4"/>
                    <a:pt x="58" y="4"/>
                  </a:cubicBezTo>
                  <a:close/>
                  <a:moveTo>
                    <a:pt x="58" y="110"/>
                  </a:moveTo>
                  <a:cubicBezTo>
                    <a:pt x="29" y="110"/>
                    <a:pt x="6" y="87"/>
                    <a:pt x="6" y="58"/>
                  </a:cubicBezTo>
                  <a:cubicBezTo>
                    <a:pt x="6" y="30"/>
                    <a:pt x="29" y="6"/>
                    <a:pt x="58" y="6"/>
                  </a:cubicBezTo>
                  <a:cubicBezTo>
                    <a:pt x="86" y="6"/>
                    <a:pt x="110" y="30"/>
                    <a:pt x="110" y="58"/>
                  </a:cubicBezTo>
                  <a:cubicBezTo>
                    <a:pt x="110" y="87"/>
                    <a:pt x="86" y="110"/>
                    <a:pt x="58" y="110"/>
                  </a:cubicBezTo>
                  <a:close/>
                  <a:moveTo>
                    <a:pt x="58" y="11"/>
                  </a:moveTo>
                  <a:cubicBezTo>
                    <a:pt x="32" y="11"/>
                    <a:pt x="11" y="32"/>
                    <a:pt x="11" y="58"/>
                  </a:cubicBezTo>
                  <a:cubicBezTo>
                    <a:pt x="11" y="84"/>
                    <a:pt x="32" y="105"/>
                    <a:pt x="58" y="105"/>
                  </a:cubicBezTo>
                  <a:cubicBezTo>
                    <a:pt x="84" y="105"/>
                    <a:pt x="105" y="84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5538788" y="1898650"/>
              <a:ext cx="46038" cy="57150"/>
            </a:xfrm>
            <a:custGeom>
              <a:avLst/>
              <a:gdLst>
                <a:gd name="T0" fmla="*/ 0 w 12"/>
                <a:gd name="T1" fmla="*/ 2 h 15"/>
                <a:gd name="T2" fmla="*/ 2 w 12"/>
                <a:gd name="T3" fmla="*/ 0 h 15"/>
                <a:gd name="T4" fmla="*/ 3 w 12"/>
                <a:gd name="T5" fmla="*/ 1 h 15"/>
                <a:gd name="T6" fmla="*/ 9 w 12"/>
                <a:gd name="T7" fmla="*/ 10 h 15"/>
                <a:gd name="T8" fmla="*/ 9 w 12"/>
                <a:gd name="T9" fmla="*/ 10 h 15"/>
                <a:gd name="T10" fmla="*/ 9 w 12"/>
                <a:gd name="T11" fmla="*/ 2 h 15"/>
                <a:gd name="T12" fmla="*/ 11 w 12"/>
                <a:gd name="T13" fmla="*/ 0 h 15"/>
                <a:gd name="T14" fmla="*/ 12 w 12"/>
                <a:gd name="T15" fmla="*/ 2 h 15"/>
                <a:gd name="T16" fmla="*/ 12 w 12"/>
                <a:gd name="T17" fmla="*/ 13 h 15"/>
                <a:gd name="T18" fmla="*/ 10 w 12"/>
                <a:gd name="T19" fmla="*/ 15 h 15"/>
                <a:gd name="T20" fmla="*/ 9 w 12"/>
                <a:gd name="T21" fmla="*/ 14 h 15"/>
                <a:gd name="T22" fmla="*/ 3 w 12"/>
                <a:gd name="T23" fmla="*/ 5 h 15"/>
                <a:gd name="T24" fmla="*/ 3 w 12"/>
                <a:gd name="T25" fmla="*/ 5 h 15"/>
                <a:gd name="T26" fmla="*/ 3 w 12"/>
                <a:gd name="T27" fmla="*/ 14 h 15"/>
                <a:gd name="T28" fmla="*/ 1 w 12"/>
                <a:gd name="T29" fmla="*/ 15 h 15"/>
                <a:gd name="T30" fmla="*/ 0 w 12"/>
                <a:gd name="T31" fmla="*/ 14 h 15"/>
                <a:gd name="T32" fmla="*/ 0 w 12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0" y="2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5"/>
                    <a:pt x="10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5676900" y="2025650"/>
              <a:ext cx="42863" cy="53975"/>
            </a:xfrm>
            <a:custGeom>
              <a:avLst/>
              <a:gdLst>
                <a:gd name="T0" fmla="*/ 0 w 11"/>
                <a:gd name="T1" fmla="*/ 2 h 14"/>
                <a:gd name="T2" fmla="*/ 2 w 11"/>
                <a:gd name="T3" fmla="*/ 0 h 14"/>
                <a:gd name="T4" fmla="*/ 10 w 11"/>
                <a:gd name="T5" fmla="*/ 0 h 14"/>
                <a:gd name="T6" fmla="*/ 11 w 11"/>
                <a:gd name="T7" fmla="*/ 1 h 14"/>
                <a:gd name="T8" fmla="*/ 10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7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3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4"/>
                    <a:pt x="0" y="1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5538788" y="2152650"/>
              <a:ext cx="46038" cy="58738"/>
            </a:xfrm>
            <a:custGeom>
              <a:avLst/>
              <a:gdLst>
                <a:gd name="T0" fmla="*/ 8 w 12"/>
                <a:gd name="T1" fmla="*/ 7 h 15"/>
                <a:gd name="T2" fmla="*/ 12 w 12"/>
                <a:gd name="T3" fmla="*/ 11 h 15"/>
                <a:gd name="T4" fmla="*/ 6 w 12"/>
                <a:gd name="T5" fmla="*/ 15 h 15"/>
                <a:gd name="T6" fmla="*/ 0 w 12"/>
                <a:gd name="T7" fmla="*/ 12 h 15"/>
                <a:gd name="T8" fmla="*/ 1 w 12"/>
                <a:gd name="T9" fmla="*/ 10 h 15"/>
                <a:gd name="T10" fmla="*/ 6 w 12"/>
                <a:gd name="T11" fmla="*/ 13 h 15"/>
                <a:gd name="T12" fmla="*/ 9 w 12"/>
                <a:gd name="T13" fmla="*/ 11 h 15"/>
                <a:gd name="T14" fmla="*/ 7 w 12"/>
                <a:gd name="T15" fmla="*/ 10 h 15"/>
                <a:gd name="T16" fmla="*/ 4 w 12"/>
                <a:gd name="T17" fmla="*/ 9 h 15"/>
                <a:gd name="T18" fmla="*/ 0 w 12"/>
                <a:gd name="T19" fmla="*/ 5 h 15"/>
                <a:gd name="T20" fmla="*/ 6 w 12"/>
                <a:gd name="T21" fmla="*/ 0 h 15"/>
                <a:gd name="T22" fmla="*/ 11 w 12"/>
                <a:gd name="T23" fmla="*/ 4 h 15"/>
                <a:gd name="T24" fmla="*/ 10 w 12"/>
                <a:gd name="T25" fmla="*/ 5 h 15"/>
                <a:gd name="T26" fmla="*/ 6 w 12"/>
                <a:gd name="T27" fmla="*/ 3 h 15"/>
                <a:gd name="T28" fmla="*/ 3 w 12"/>
                <a:gd name="T29" fmla="*/ 5 h 15"/>
                <a:gd name="T30" fmla="*/ 5 w 12"/>
                <a:gd name="T31" fmla="*/ 6 h 15"/>
                <a:gd name="T32" fmla="*/ 8 w 12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8" y="7"/>
                  </a:moveTo>
                  <a:cubicBezTo>
                    <a:pt x="11" y="7"/>
                    <a:pt x="12" y="9"/>
                    <a:pt x="12" y="11"/>
                  </a:cubicBezTo>
                  <a:cubicBezTo>
                    <a:pt x="12" y="13"/>
                    <a:pt x="10" y="15"/>
                    <a:pt x="6" y="15"/>
                  </a:cubicBezTo>
                  <a:cubicBezTo>
                    <a:pt x="2" y="15"/>
                    <a:pt x="0" y="13"/>
                    <a:pt x="0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3" y="10"/>
                    <a:pt x="3" y="13"/>
                    <a:pt x="6" y="13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9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5407025" y="2020888"/>
              <a:ext cx="53975" cy="58738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7 w 14"/>
                <a:gd name="T5" fmla="*/ 15 h 15"/>
                <a:gd name="T6" fmla="*/ 0 w 14"/>
                <a:gd name="T7" fmla="*/ 8 h 15"/>
                <a:gd name="T8" fmla="*/ 7 w 14"/>
                <a:gd name="T9" fmla="*/ 0 h 15"/>
                <a:gd name="T10" fmla="*/ 7 w 14"/>
                <a:gd name="T11" fmla="*/ 13 h 15"/>
                <a:gd name="T12" fmla="*/ 11 w 14"/>
                <a:gd name="T13" fmla="*/ 8 h 15"/>
                <a:gd name="T14" fmla="*/ 7 w 14"/>
                <a:gd name="T15" fmla="*/ 3 h 15"/>
                <a:gd name="T16" fmla="*/ 3 w 14"/>
                <a:gd name="T17" fmla="*/ 8 h 15"/>
                <a:gd name="T18" fmla="*/ 7 w 14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2" y="0"/>
                    <a:pt x="14" y="3"/>
                    <a:pt x="14" y="8"/>
                  </a:cubicBezTo>
                  <a:cubicBezTo>
                    <a:pt x="14" y="12"/>
                    <a:pt x="12" y="15"/>
                    <a:pt x="7" y="15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7" y="13"/>
                  </a:moveTo>
                  <a:cubicBezTo>
                    <a:pt x="10" y="13"/>
                    <a:pt x="11" y="10"/>
                    <a:pt x="11" y="8"/>
                  </a:cubicBezTo>
                  <a:cubicBezTo>
                    <a:pt x="11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5" name="Rectangle 50"/>
            <p:cNvSpPr>
              <a:spLocks noChangeArrowheads="1"/>
            </p:cNvSpPr>
            <p:nvPr userDrawn="1"/>
          </p:nvSpPr>
          <p:spPr bwMode="auto">
            <a:xfrm>
              <a:off x="5384800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5434013" y="2168525"/>
              <a:ext cx="15875" cy="15875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8 w 10"/>
                <a:gd name="T5" fmla="*/ 0 h 10"/>
                <a:gd name="T6" fmla="*/ 10 w 10"/>
                <a:gd name="T7" fmla="*/ 2 h 10"/>
                <a:gd name="T8" fmla="*/ 3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7" name="Rectangle 52"/>
            <p:cNvSpPr>
              <a:spLocks noChangeArrowheads="1"/>
            </p:cNvSpPr>
            <p:nvPr userDrawn="1"/>
          </p:nvSpPr>
          <p:spPr bwMode="auto">
            <a:xfrm>
              <a:off x="5557838" y="2219325"/>
              <a:ext cx="3175" cy="142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5673725" y="2168525"/>
              <a:ext cx="15875" cy="15875"/>
            </a:xfrm>
            <a:custGeom>
              <a:avLst/>
              <a:gdLst>
                <a:gd name="T0" fmla="*/ 7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10 w 10"/>
                <a:gd name="T7" fmla="*/ 7 h 10"/>
                <a:gd name="T8" fmla="*/ 7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7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9" name="Rectangle 54"/>
            <p:cNvSpPr>
              <a:spLocks noChangeArrowheads="1"/>
            </p:cNvSpPr>
            <p:nvPr userDrawn="1"/>
          </p:nvSpPr>
          <p:spPr bwMode="auto">
            <a:xfrm>
              <a:off x="5724525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5673725" y="1928813"/>
              <a:ext cx="15875" cy="11113"/>
            </a:xfrm>
            <a:custGeom>
              <a:avLst/>
              <a:gdLst>
                <a:gd name="T0" fmla="*/ 2 w 10"/>
                <a:gd name="T1" fmla="*/ 7 h 7"/>
                <a:gd name="T2" fmla="*/ 0 w 10"/>
                <a:gd name="T3" fmla="*/ 7 h 7"/>
                <a:gd name="T4" fmla="*/ 7 w 10"/>
                <a:gd name="T5" fmla="*/ 0 h 7"/>
                <a:gd name="T6" fmla="*/ 10 w 10"/>
                <a:gd name="T7" fmla="*/ 3 h 7"/>
                <a:gd name="T8" fmla="*/ 2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3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1" name="Rectangle 56"/>
            <p:cNvSpPr>
              <a:spLocks noChangeArrowheads="1"/>
            </p:cNvSpPr>
            <p:nvPr userDrawn="1"/>
          </p:nvSpPr>
          <p:spPr bwMode="auto">
            <a:xfrm>
              <a:off x="5557838" y="1878013"/>
              <a:ext cx="3175" cy="158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5434013" y="1928813"/>
              <a:ext cx="15875" cy="11113"/>
            </a:xfrm>
            <a:custGeom>
              <a:avLst/>
              <a:gdLst>
                <a:gd name="T0" fmla="*/ 8 w 10"/>
                <a:gd name="T1" fmla="*/ 7 h 7"/>
                <a:gd name="T2" fmla="*/ 0 w 10"/>
                <a:gd name="T3" fmla="*/ 3 h 7"/>
                <a:gd name="T4" fmla="*/ 3 w 10"/>
                <a:gd name="T5" fmla="*/ 0 h 7"/>
                <a:gd name="T6" fmla="*/ 10 w 10"/>
                <a:gd name="T7" fmla="*/ 7 h 7"/>
                <a:gd name="T8" fmla="*/ 8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8" y="7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3" name="Freeform 58"/>
            <p:cNvSpPr>
              <a:spLocks noEditPoints="1"/>
            </p:cNvSpPr>
            <p:nvPr userDrawn="1"/>
          </p:nvSpPr>
          <p:spPr bwMode="auto">
            <a:xfrm>
              <a:off x="5541963" y="2041525"/>
              <a:ext cx="34925" cy="30163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8 w 9"/>
                <a:gd name="T9" fmla="*/ 7 h 8"/>
                <a:gd name="T10" fmla="*/ 8 w 9"/>
                <a:gd name="T11" fmla="*/ 1 h 8"/>
                <a:gd name="T12" fmla="*/ 5 w 9"/>
                <a:gd name="T13" fmla="*/ 0 h 8"/>
                <a:gd name="T14" fmla="*/ 7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7 w 9"/>
                <a:gd name="T21" fmla="*/ 2 h 8"/>
                <a:gd name="T22" fmla="*/ 7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7" y="6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4" name="Freeform 59"/>
            <p:cNvSpPr>
              <a:spLocks noEditPoints="1"/>
            </p:cNvSpPr>
            <p:nvPr userDrawn="1"/>
          </p:nvSpPr>
          <p:spPr bwMode="auto">
            <a:xfrm>
              <a:off x="5468938" y="1963738"/>
              <a:ext cx="185738" cy="185738"/>
            </a:xfrm>
            <a:custGeom>
              <a:avLst/>
              <a:gdLst>
                <a:gd name="T0" fmla="*/ 17 w 48"/>
                <a:gd name="T1" fmla="*/ 17 h 48"/>
                <a:gd name="T2" fmla="*/ 17 w 48"/>
                <a:gd name="T3" fmla="*/ 17 h 48"/>
                <a:gd name="T4" fmla="*/ 0 w 48"/>
                <a:gd name="T5" fmla="*/ 48 h 48"/>
                <a:gd name="T6" fmla="*/ 31 w 48"/>
                <a:gd name="T7" fmla="*/ 31 h 48"/>
                <a:gd name="T8" fmla="*/ 31 w 48"/>
                <a:gd name="T9" fmla="*/ 31 h 48"/>
                <a:gd name="T10" fmla="*/ 48 w 48"/>
                <a:gd name="T11" fmla="*/ 0 h 48"/>
                <a:gd name="T12" fmla="*/ 17 w 48"/>
                <a:gd name="T13" fmla="*/ 17 h 48"/>
                <a:gd name="T14" fmla="*/ 28 w 48"/>
                <a:gd name="T15" fmla="*/ 28 h 48"/>
                <a:gd name="T16" fmla="*/ 24 w 48"/>
                <a:gd name="T17" fmla="*/ 29 h 48"/>
                <a:gd name="T18" fmla="*/ 20 w 48"/>
                <a:gd name="T19" fmla="*/ 28 h 48"/>
                <a:gd name="T20" fmla="*/ 20 w 48"/>
                <a:gd name="T21" fmla="*/ 20 h 48"/>
                <a:gd name="T22" fmla="*/ 24 w 48"/>
                <a:gd name="T23" fmla="*/ 19 h 48"/>
                <a:gd name="T24" fmla="*/ 28 w 48"/>
                <a:gd name="T25" fmla="*/ 20 h 48"/>
                <a:gd name="T26" fmla="*/ 28 w 48"/>
                <a:gd name="T27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17" y="17"/>
                  </a:lnTo>
                  <a:close/>
                  <a:moveTo>
                    <a:pt x="28" y="28"/>
                  </a:moveTo>
                  <a:cubicBezTo>
                    <a:pt x="27" y="29"/>
                    <a:pt x="25" y="29"/>
                    <a:pt x="24" y="29"/>
                  </a:cubicBezTo>
                  <a:cubicBezTo>
                    <a:pt x="23" y="29"/>
                    <a:pt x="21" y="29"/>
                    <a:pt x="20" y="28"/>
                  </a:cubicBezTo>
                  <a:cubicBezTo>
                    <a:pt x="18" y="26"/>
                    <a:pt x="18" y="22"/>
                    <a:pt x="20" y="20"/>
                  </a:cubicBezTo>
                  <a:cubicBezTo>
                    <a:pt x="21" y="19"/>
                    <a:pt x="23" y="19"/>
                    <a:pt x="24" y="19"/>
                  </a:cubicBezTo>
                  <a:cubicBezTo>
                    <a:pt x="25" y="19"/>
                    <a:pt x="27" y="19"/>
                    <a:pt x="28" y="20"/>
                  </a:cubicBezTo>
                  <a:cubicBezTo>
                    <a:pt x="30" y="22"/>
                    <a:pt x="30" y="26"/>
                    <a:pt x="28" y="2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75" name="Freeform 60"/>
          <p:cNvSpPr>
            <a:spLocks noEditPoints="1"/>
          </p:cNvSpPr>
          <p:nvPr userDrawn="1"/>
        </p:nvSpPr>
        <p:spPr bwMode="auto">
          <a:xfrm>
            <a:off x="5619750" y="725091"/>
            <a:ext cx="215900" cy="161925"/>
          </a:xfrm>
          <a:custGeom>
            <a:avLst/>
            <a:gdLst>
              <a:gd name="T0" fmla="*/ 47 w 56"/>
              <a:gd name="T1" fmla="*/ 16 h 56"/>
              <a:gd name="T2" fmla="*/ 33 w 56"/>
              <a:gd name="T3" fmla="*/ 6 h 56"/>
              <a:gd name="T4" fmla="*/ 15 w 56"/>
              <a:gd name="T5" fmla="*/ 9 h 56"/>
              <a:gd name="T6" fmla="*/ 5 w 56"/>
              <a:gd name="T7" fmla="*/ 23 h 56"/>
              <a:gd name="T8" fmla="*/ 8 w 56"/>
              <a:gd name="T9" fmla="*/ 40 h 56"/>
              <a:gd name="T10" fmla="*/ 23 w 56"/>
              <a:gd name="T11" fmla="*/ 50 h 56"/>
              <a:gd name="T12" fmla="*/ 40 w 56"/>
              <a:gd name="T13" fmla="*/ 47 h 56"/>
              <a:gd name="T14" fmla="*/ 50 w 56"/>
              <a:gd name="T15" fmla="*/ 33 h 56"/>
              <a:gd name="T16" fmla="*/ 42 w 56"/>
              <a:gd name="T17" fmla="*/ 36 h 56"/>
              <a:gd name="T18" fmla="*/ 41 w 56"/>
              <a:gd name="T19" fmla="*/ 38 h 56"/>
              <a:gd name="T20" fmla="*/ 38 w 56"/>
              <a:gd name="T21" fmla="*/ 40 h 56"/>
              <a:gd name="T22" fmla="*/ 36 w 56"/>
              <a:gd name="T23" fmla="*/ 42 h 56"/>
              <a:gd name="T24" fmla="*/ 35 w 56"/>
              <a:gd name="T25" fmla="*/ 42 h 56"/>
              <a:gd name="T26" fmla="*/ 32 w 56"/>
              <a:gd name="T27" fmla="*/ 44 h 56"/>
              <a:gd name="T28" fmla="*/ 30 w 56"/>
              <a:gd name="T29" fmla="*/ 44 h 56"/>
              <a:gd name="T30" fmla="*/ 29 w 56"/>
              <a:gd name="T31" fmla="*/ 44 h 56"/>
              <a:gd name="T32" fmla="*/ 27 w 56"/>
              <a:gd name="T33" fmla="*/ 44 h 56"/>
              <a:gd name="T34" fmla="*/ 25 w 56"/>
              <a:gd name="T35" fmla="*/ 44 h 56"/>
              <a:gd name="T36" fmla="*/ 23 w 56"/>
              <a:gd name="T37" fmla="*/ 44 h 56"/>
              <a:gd name="T38" fmla="*/ 20 w 56"/>
              <a:gd name="T39" fmla="*/ 42 h 56"/>
              <a:gd name="T40" fmla="*/ 19 w 56"/>
              <a:gd name="T41" fmla="*/ 42 h 56"/>
              <a:gd name="T42" fmla="*/ 17 w 56"/>
              <a:gd name="T43" fmla="*/ 40 h 56"/>
              <a:gd name="T44" fmla="*/ 15 w 56"/>
              <a:gd name="T45" fmla="*/ 38 h 56"/>
              <a:gd name="T46" fmla="*/ 13 w 56"/>
              <a:gd name="T47" fmla="*/ 36 h 56"/>
              <a:gd name="T48" fmla="*/ 12 w 56"/>
              <a:gd name="T49" fmla="*/ 31 h 56"/>
              <a:gd name="T50" fmla="*/ 11 w 56"/>
              <a:gd name="T51" fmla="*/ 30 h 56"/>
              <a:gd name="T52" fmla="*/ 11 w 56"/>
              <a:gd name="T53" fmla="*/ 28 h 56"/>
              <a:gd name="T54" fmla="*/ 11 w 56"/>
              <a:gd name="T55" fmla="*/ 26 h 56"/>
              <a:gd name="T56" fmla="*/ 12 w 56"/>
              <a:gd name="T57" fmla="*/ 24 h 56"/>
              <a:gd name="T58" fmla="*/ 12 w 56"/>
              <a:gd name="T59" fmla="*/ 23 h 56"/>
              <a:gd name="T60" fmla="*/ 13 w 56"/>
              <a:gd name="T61" fmla="*/ 20 h 56"/>
              <a:gd name="T62" fmla="*/ 15 w 56"/>
              <a:gd name="T63" fmla="*/ 18 h 56"/>
              <a:gd name="T64" fmla="*/ 17 w 56"/>
              <a:gd name="T65" fmla="*/ 15 h 56"/>
              <a:gd name="T66" fmla="*/ 19 w 56"/>
              <a:gd name="T67" fmla="*/ 14 h 56"/>
              <a:gd name="T68" fmla="*/ 20 w 56"/>
              <a:gd name="T69" fmla="*/ 13 h 56"/>
              <a:gd name="T70" fmla="*/ 23 w 56"/>
              <a:gd name="T71" fmla="*/ 12 h 56"/>
              <a:gd name="T72" fmla="*/ 24 w 56"/>
              <a:gd name="T73" fmla="*/ 12 h 56"/>
              <a:gd name="T74" fmla="*/ 26 w 56"/>
              <a:gd name="T75" fmla="*/ 12 h 56"/>
              <a:gd name="T76" fmla="*/ 28 w 56"/>
              <a:gd name="T77" fmla="*/ 11 h 56"/>
              <a:gd name="T78" fmla="*/ 30 w 56"/>
              <a:gd name="T79" fmla="*/ 12 h 56"/>
              <a:gd name="T80" fmla="*/ 32 w 56"/>
              <a:gd name="T81" fmla="*/ 12 h 56"/>
              <a:gd name="T82" fmla="*/ 33 w 56"/>
              <a:gd name="T83" fmla="*/ 12 h 56"/>
              <a:gd name="T84" fmla="*/ 36 w 56"/>
              <a:gd name="T85" fmla="*/ 14 h 56"/>
              <a:gd name="T86" fmla="*/ 38 w 56"/>
              <a:gd name="T87" fmla="*/ 15 h 56"/>
              <a:gd name="T88" fmla="*/ 40 w 56"/>
              <a:gd name="T89" fmla="*/ 17 h 56"/>
              <a:gd name="T90" fmla="*/ 42 w 56"/>
              <a:gd name="T91" fmla="*/ 19 h 56"/>
              <a:gd name="T92" fmla="*/ 43 w 56"/>
              <a:gd name="T93" fmla="*/ 23 h 56"/>
              <a:gd name="T94" fmla="*/ 44 w 56"/>
              <a:gd name="T95" fmla="*/ 24 h 56"/>
              <a:gd name="T96" fmla="*/ 44 w 56"/>
              <a:gd name="T97" fmla="*/ 25 h 56"/>
              <a:gd name="T98" fmla="*/ 44 w 56"/>
              <a:gd name="T99" fmla="*/ 27 h 56"/>
              <a:gd name="T100" fmla="*/ 44 w 56"/>
              <a:gd name="T101" fmla="*/ 29 h 56"/>
              <a:gd name="T102" fmla="*/ 44 w 56"/>
              <a:gd name="T103" fmla="*/ 31 h 56"/>
              <a:gd name="T104" fmla="*/ 42 w 56"/>
              <a:gd name="T105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" h="56">
                <a:moveTo>
                  <a:pt x="56" y="33"/>
                </a:moveTo>
                <a:cubicBezTo>
                  <a:pt x="56" y="23"/>
                  <a:pt x="56" y="23"/>
                  <a:pt x="56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0"/>
                  <a:pt x="48" y="18"/>
                  <a:pt x="47" y="16"/>
                </a:cubicBezTo>
                <a:cubicBezTo>
                  <a:pt x="51" y="12"/>
                  <a:pt x="51" y="12"/>
                  <a:pt x="51" y="12"/>
                </a:cubicBezTo>
                <a:cubicBezTo>
                  <a:pt x="44" y="5"/>
                  <a:pt x="44" y="5"/>
                  <a:pt x="44" y="5"/>
                </a:cubicBezTo>
                <a:cubicBezTo>
                  <a:pt x="40" y="9"/>
                  <a:pt x="40" y="9"/>
                  <a:pt x="40" y="9"/>
                </a:cubicBezTo>
                <a:cubicBezTo>
                  <a:pt x="38" y="7"/>
                  <a:pt x="35" y="6"/>
                  <a:pt x="33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6"/>
                  <a:pt x="23" y="6"/>
                  <a:pt x="23" y="6"/>
                </a:cubicBezTo>
                <a:cubicBezTo>
                  <a:pt x="20" y="6"/>
                  <a:pt x="18" y="7"/>
                  <a:pt x="15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4" y="12"/>
                  <a:pt x="4" y="12"/>
                  <a:pt x="4" y="12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6"/>
                  <a:pt x="7" y="38"/>
                  <a:pt x="8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47"/>
                  <a:pt x="15" y="47"/>
                  <a:pt x="15" y="47"/>
                </a:cubicBezTo>
                <a:cubicBezTo>
                  <a:pt x="18" y="49"/>
                  <a:pt x="20" y="50"/>
                  <a:pt x="23" y="50"/>
                </a:cubicBezTo>
                <a:cubicBezTo>
                  <a:pt x="23" y="56"/>
                  <a:pt x="23" y="56"/>
                  <a:pt x="2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0"/>
                  <a:pt x="33" y="50"/>
                  <a:pt x="33" y="50"/>
                </a:cubicBezTo>
                <a:cubicBezTo>
                  <a:pt x="35" y="50"/>
                  <a:pt x="38" y="49"/>
                  <a:pt x="40" y="47"/>
                </a:cubicBezTo>
                <a:cubicBezTo>
                  <a:pt x="44" y="51"/>
                  <a:pt x="44" y="51"/>
                  <a:pt x="44" y="51"/>
                </a:cubicBezTo>
                <a:cubicBezTo>
                  <a:pt x="51" y="44"/>
                  <a:pt x="51" y="44"/>
                  <a:pt x="51" y="44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38"/>
                  <a:pt x="49" y="36"/>
                  <a:pt x="50" y="33"/>
                </a:cubicBezTo>
                <a:lnTo>
                  <a:pt x="56" y="33"/>
                </a:lnTo>
                <a:close/>
                <a:moveTo>
                  <a:pt x="42" y="36"/>
                </a:move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1" y="37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39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7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3"/>
                  <a:pt x="21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2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1" y="31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2" y="25"/>
                  <a:pt x="12" y="25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3" y="21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2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3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8"/>
                  <a:pt x="41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1"/>
                  <a:pt x="43" y="22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4" y="23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3"/>
                  <a:pt x="43" y="34"/>
                  <a:pt x="42" y="3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6" name="Freeform 61"/>
          <p:cNvSpPr>
            <a:spLocks noEditPoints="1"/>
          </p:cNvSpPr>
          <p:nvPr userDrawn="1"/>
        </p:nvSpPr>
        <p:spPr bwMode="auto">
          <a:xfrm>
            <a:off x="5514976" y="989410"/>
            <a:ext cx="301625" cy="286941"/>
          </a:xfrm>
          <a:custGeom>
            <a:avLst/>
            <a:gdLst>
              <a:gd name="T0" fmla="*/ 5 w 78"/>
              <a:gd name="T1" fmla="*/ 58 h 99"/>
              <a:gd name="T2" fmla="*/ 5 w 78"/>
              <a:gd name="T3" fmla="*/ 40 h 99"/>
              <a:gd name="T4" fmla="*/ 23 w 78"/>
              <a:gd name="T5" fmla="*/ 40 h 99"/>
              <a:gd name="T6" fmla="*/ 23 w 78"/>
              <a:gd name="T7" fmla="*/ 58 h 99"/>
              <a:gd name="T8" fmla="*/ 5 w 78"/>
              <a:gd name="T9" fmla="*/ 58 h 99"/>
              <a:gd name="T10" fmla="*/ 27 w 78"/>
              <a:gd name="T11" fmla="*/ 80 h 99"/>
              <a:gd name="T12" fmla="*/ 27 w 78"/>
              <a:gd name="T13" fmla="*/ 71 h 99"/>
              <a:gd name="T14" fmla="*/ 27 w 78"/>
              <a:gd name="T15" fmla="*/ 26 h 99"/>
              <a:gd name="T16" fmla="*/ 27 w 78"/>
              <a:gd name="T17" fmla="*/ 18 h 99"/>
              <a:gd name="T18" fmla="*/ 36 w 78"/>
              <a:gd name="T19" fmla="*/ 18 h 99"/>
              <a:gd name="T20" fmla="*/ 35 w 78"/>
              <a:gd name="T21" fmla="*/ 80 h 99"/>
              <a:gd name="T22" fmla="*/ 27 w 78"/>
              <a:gd name="T23" fmla="*/ 80 h 99"/>
              <a:gd name="T24" fmla="*/ 43 w 78"/>
              <a:gd name="T25" fmla="*/ 96 h 99"/>
              <a:gd name="T26" fmla="*/ 43 w 78"/>
              <a:gd name="T27" fmla="*/ 88 h 99"/>
              <a:gd name="T28" fmla="*/ 43 w 78"/>
              <a:gd name="T29" fmla="*/ 10 h 99"/>
              <a:gd name="T30" fmla="*/ 43 w 78"/>
              <a:gd name="T31" fmla="*/ 2 h 99"/>
              <a:gd name="T32" fmla="*/ 51 w 78"/>
              <a:gd name="T33" fmla="*/ 2 h 99"/>
              <a:gd name="T34" fmla="*/ 52 w 78"/>
              <a:gd name="T35" fmla="*/ 96 h 99"/>
              <a:gd name="T36" fmla="*/ 43 w 78"/>
              <a:gd name="T37" fmla="*/ 9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99">
                <a:moveTo>
                  <a:pt x="5" y="58"/>
                </a:moveTo>
                <a:cubicBezTo>
                  <a:pt x="0" y="53"/>
                  <a:pt x="0" y="45"/>
                  <a:pt x="5" y="40"/>
                </a:cubicBezTo>
                <a:cubicBezTo>
                  <a:pt x="10" y="35"/>
                  <a:pt x="18" y="36"/>
                  <a:pt x="23" y="40"/>
                </a:cubicBezTo>
                <a:cubicBezTo>
                  <a:pt x="28" y="45"/>
                  <a:pt x="28" y="53"/>
                  <a:pt x="23" y="58"/>
                </a:cubicBezTo>
                <a:cubicBezTo>
                  <a:pt x="18" y="63"/>
                  <a:pt x="10" y="63"/>
                  <a:pt x="5" y="58"/>
                </a:cubicBezTo>
                <a:close/>
                <a:moveTo>
                  <a:pt x="27" y="80"/>
                </a:moveTo>
                <a:cubicBezTo>
                  <a:pt x="24" y="77"/>
                  <a:pt x="24" y="74"/>
                  <a:pt x="27" y="71"/>
                </a:cubicBezTo>
                <a:cubicBezTo>
                  <a:pt x="39" y="59"/>
                  <a:pt x="40" y="38"/>
                  <a:pt x="27" y="26"/>
                </a:cubicBezTo>
                <a:cubicBezTo>
                  <a:pt x="25" y="24"/>
                  <a:pt x="25" y="20"/>
                  <a:pt x="27" y="18"/>
                </a:cubicBezTo>
                <a:cubicBezTo>
                  <a:pt x="30" y="15"/>
                  <a:pt x="33" y="15"/>
                  <a:pt x="36" y="18"/>
                </a:cubicBezTo>
                <a:cubicBezTo>
                  <a:pt x="53" y="35"/>
                  <a:pt x="52" y="63"/>
                  <a:pt x="35" y="80"/>
                </a:cubicBezTo>
                <a:cubicBezTo>
                  <a:pt x="33" y="82"/>
                  <a:pt x="29" y="82"/>
                  <a:pt x="27" y="80"/>
                </a:cubicBezTo>
                <a:close/>
                <a:moveTo>
                  <a:pt x="43" y="96"/>
                </a:moveTo>
                <a:cubicBezTo>
                  <a:pt x="41" y="94"/>
                  <a:pt x="41" y="90"/>
                  <a:pt x="43" y="88"/>
                </a:cubicBezTo>
                <a:cubicBezTo>
                  <a:pt x="65" y="67"/>
                  <a:pt x="65" y="32"/>
                  <a:pt x="43" y="10"/>
                </a:cubicBezTo>
                <a:cubicBezTo>
                  <a:pt x="41" y="8"/>
                  <a:pt x="41" y="4"/>
                  <a:pt x="43" y="2"/>
                </a:cubicBezTo>
                <a:cubicBezTo>
                  <a:pt x="45" y="0"/>
                  <a:pt x="49" y="0"/>
                  <a:pt x="51" y="2"/>
                </a:cubicBezTo>
                <a:cubicBezTo>
                  <a:pt x="78" y="28"/>
                  <a:pt x="78" y="70"/>
                  <a:pt x="52" y="96"/>
                </a:cubicBezTo>
                <a:cubicBezTo>
                  <a:pt x="49" y="99"/>
                  <a:pt x="46" y="99"/>
                  <a:pt x="43" y="9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7" name="Freeform 62"/>
          <p:cNvSpPr>
            <a:spLocks/>
          </p:cNvSpPr>
          <p:nvPr userDrawn="1"/>
        </p:nvSpPr>
        <p:spPr bwMode="auto">
          <a:xfrm>
            <a:off x="4078288" y="971550"/>
            <a:ext cx="266700" cy="205979"/>
          </a:xfrm>
          <a:custGeom>
            <a:avLst/>
            <a:gdLst>
              <a:gd name="T0" fmla="*/ 33 w 69"/>
              <a:gd name="T1" fmla="*/ 0 h 71"/>
              <a:gd name="T2" fmla="*/ 69 w 69"/>
              <a:gd name="T3" fmla="*/ 28 h 71"/>
              <a:gd name="T4" fmla="*/ 43 w 69"/>
              <a:gd name="T5" fmla="*/ 60 h 71"/>
              <a:gd name="T6" fmla="*/ 32 w 69"/>
              <a:gd name="T7" fmla="*/ 71 h 71"/>
              <a:gd name="T8" fmla="*/ 23 w 69"/>
              <a:gd name="T9" fmla="*/ 62 h 71"/>
              <a:gd name="T10" fmla="*/ 47 w 69"/>
              <a:gd name="T11" fmla="*/ 28 h 71"/>
              <a:gd name="T12" fmla="*/ 34 w 69"/>
              <a:gd name="T13" fmla="*/ 16 h 71"/>
              <a:gd name="T14" fmla="*/ 9 w 69"/>
              <a:gd name="T15" fmla="*/ 34 h 71"/>
              <a:gd name="T16" fmla="*/ 0 w 69"/>
              <a:gd name="T17" fmla="*/ 26 h 71"/>
              <a:gd name="T18" fmla="*/ 33 w 69"/>
              <a:gd name="T1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71">
                <a:moveTo>
                  <a:pt x="33" y="0"/>
                </a:moveTo>
                <a:cubicBezTo>
                  <a:pt x="51" y="0"/>
                  <a:pt x="69" y="8"/>
                  <a:pt x="69" y="28"/>
                </a:cubicBezTo>
                <a:cubicBezTo>
                  <a:pt x="69" y="46"/>
                  <a:pt x="48" y="53"/>
                  <a:pt x="43" y="60"/>
                </a:cubicBezTo>
                <a:cubicBezTo>
                  <a:pt x="40" y="65"/>
                  <a:pt x="41" y="71"/>
                  <a:pt x="32" y="71"/>
                </a:cubicBezTo>
                <a:cubicBezTo>
                  <a:pt x="26" y="71"/>
                  <a:pt x="23" y="67"/>
                  <a:pt x="23" y="62"/>
                </a:cubicBezTo>
                <a:cubicBezTo>
                  <a:pt x="23" y="45"/>
                  <a:pt x="47" y="42"/>
                  <a:pt x="47" y="28"/>
                </a:cubicBezTo>
                <a:cubicBezTo>
                  <a:pt x="47" y="20"/>
                  <a:pt x="42" y="16"/>
                  <a:pt x="34" y="16"/>
                </a:cubicBezTo>
                <a:cubicBezTo>
                  <a:pt x="16" y="16"/>
                  <a:pt x="23" y="34"/>
                  <a:pt x="9" y="34"/>
                </a:cubicBezTo>
                <a:cubicBezTo>
                  <a:pt x="5" y="34"/>
                  <a:pt x="0" y="31"/>
                  <a:pt x="0" y="26"/>
                </a:cubicBezTo>
                <a:cubicBezTo>
                  <a:pt x="0" y="12"/>
                  <a:pt x="16" y="0"/>
                  <a:pt x="33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8" name="Oval 63"/>
          <p:cNvSpPr>
            <a:spLocks noChangeArrowheads="1"/>
          </p:cNvSpPr>
          <p:nvPr userDrawn="1"/>
        </p:nvSpPr>
        <p:spPr bwMode="auto">
          <a:xfrm>
            <a:off x="4159250" y="1191817"/>
            <a:ext cx="88900" cy="69056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79" name="Group 78"/>
          <p:cNvGrpSpPr/>
          <p:nvPr userDrawn="1"/>
        </p:nvGrpSpPr>
        <p:grpSpPr>
          <a:xfrm>
            <a:off x="2784475" y="1293019"/>
            <a:ext cx="325438" cy="509588"/>
            <a:chOff x="2784475" y="1724025"/>
            <a:chExt cx="325438" cy="679450"/>
          </a:xfrm>
        </p:grpSpPr>
        <p:sp>
          <p:nvSpPr>
            <p:cNvPr id="80" name="Oval 64"/>
            <p:cNvSpPr>
              <a:spLocks noChangeArrowheads="1"/>
            </p:cNvSpPr>
            <p:nvPr userDrawn="1"/>
          </p:nvSpPr>
          <p:spPr bwMode="auto">
            <a:xfrm>
              <a:off x="2894013" y="1724025"/>
              <a:ext cx="107950" cy="107950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1" name="Line 65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2" name="Line 66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3" name="Freeform 67"/>
            <p:cNvSpPr>
              <a:spLocks/>
            </p:cNvSpPr>
            <p:nvPr userDrawn="1"/>
          </p:nvSpPr>
          <p:spPr bwMode="auto">
            <a:xfrm>
              <a:off x="2784475" y="1847850"/>
              <a:ext cx="325438" cy="555625"/>
            </a:xfrm>
            <a:custGeom>
              <a:avLst/>
              <a:gdLst>
                <a:gd name="T0" fmla="*/ 40 w 84"/>
                <a:gd name="T1" fmla="*/ 86 h 144"/>
                <a:gd name="T2" fmla="*/ 40 w 84"/>
                <a:gd name="T3" fmla="*/ 135 h 144"/>
                <a:gd name="T4" fmla="*/ 27 w 84"/>
                <a:gd name="T5" fmla="*/ 135 h 144"/>
                <a:gd name="T6" fmla="*/ 26 w 84"/>
                <a:gd name="T7" fmla="*/ 86 h 144"/>
                <a:gd name="T8" fmla="*/ 9 w 84"/>
                <a:gd name="T9" fmla="*/ 86 h 144"/>
                <a:gd name="T10" fmla="*/ 28 w 84"/>
                <a:gd name="T11" fmla="*/ 20 h 144"/>
                <a:gd name="T12" fmla="*/ 25 w 84"/>
                <a:gd name="T13" fmla="*/ 20 h 144"/>
                <a:gd name="T14" fmla="*/ 14 w 84"/>
                <a:gd name="T15" fmla="*/ 58 h 144"/>
                <a:gd name="T16" fmla="*/ 2 w 84"/>
                <a:gd name="T17" fmla="*/ 54 h 144"/>
                <a:gd name="T18" fmla="*/ 15 w 84"/>
                <a:gd name="T19" fmla="*/ 13 h 144"/>
                <a:gd name="T20" fmla="*/ 32 w 84"/>
                <a:gd name="T21" fmla="*/ 0 h 144"/>
                <a:gd name="T22" fmla="*/ 41 w 84"/>
                <a:gd name="T23" fmla="*/ 0 h 144"/>
                <a:gd name="T24" fmla="*/ 41 w 84"/>
                <a:gd name="T25" fmla="*/ 0 h 144"/>
                <a:gd name="T26" fmla="*/ 51 w 84"/>
                <a:gd name="T27" fmla="*/ 0 h 144"/>
                <a:gd name="T28" fmla="*/ 69 w 84"/>
                <a:gd name="T29" fmla="*/ 13 h 144"/>
                <a:gd name="T30" fmla="*/ 81 w 84"/>
                <a:gd name="T31" fmla="*/ 54 h 144"/>
                <a:gd name="T32" fmla="*/ 70 w 84"/>
                <a:gd name="T33" fmla="*/ 58 h 144"/>
                <a:gd name="T34" fmla="*/ 59 w 84"/>
                <a:gd name="T35" fmla="*/ 20 h 144"/>
                <a:gd name="T36" fmla="*/ 56 w 84"/>
                <a:gd name="T37" fmla="*/ 20 h 144"/>
                <a:gd name="T38" fmla="*/ 75 w 84"/>
                <a:gd name="T39" fmla="*/ 86 h 144"/>
                <a:gd name="T40" fmla="*/ 57 w 84"/>
                <a:gd name="T41" fmla="*/ 86 h 144"/>
                <a:gd name="T42" fmla="*/ 57 w 84"/>
                <a:gd name="T43" fmla="*/ 135 h 144"/>
                <a:gd name="T44" fmla="*/ 44 w 84"/>
                <a:gd name="T45" fmla="*/ 135 h 144"/>
                <a:gd name="T46" fmla="*/ 44 w 84"/>
                <a:gd name="T47" fmla="*/ 86 h 144"/>
                <a:gd name="T48" fmla="*/ 40 w 84"/>
                <a:gd name="T4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44">
                  <a:moveTo>
                    <a:pt x="40" y="86"/>
                  </a:moveTo>
                  <a:cubicBezTo>
                    <a:pt x="40" y="135"/>
                    <a:pt x="40" y="135"/>
                    <a:pt x="40" y="135"/>
                  </a:cubicBezTo>
                  <a:cubicBezTo>
                    <a:pt x="40" y="144"/>
                    <a:pt x="27" y="144"/>
                    <a:pt x="27" y="13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1" y="66"/>
                    <a:pt x="0" y="63"/>
                    <a:pt x="2" y="5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9"/>
                    <a:pt x="2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7" y="9"/>
                    <a:pt x="69" y="1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4" y="62"/>
                    <a:pt x="73" y="66"/>
                    <a:pt x="70" y="5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4"/>
                    <a:pt x="44" y="144"/>
                    <a:pt x="44" y="135"/>
                  </a:cubicBezTo>
                  <a:cubicBezTo>
                    <a:pt x="44" y="86"/>
                    <a:pt x="44" y="86"/>
                    <a:pt x="44" y="86"/>
                  </a:cubicBezTo>
                  <a:lnTo>
                    <a:pt x="40" y="8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4" name="Group 83"/>
          <p:cNvGrpSpPr/>
          <p:nvPr userDrawn="1"/>
        </p:nvGrpSpPr>
        <p:grpSpPr>
          <a:xfrm>
            <a:off x="3194050" y="1293019"/>
            <a:ext cx="255588" cy="513160"/>
            <a:chOff x="3194050" y="1724025"/>
            <a:chExt cx="255588" cy="684213"/>
          </a:xfrm>
        </p:grpSpPr>
        <p:sp>
          <p:nvSpPr>
            <p:cNvPr id="85" name="Freeform 68"/>
            <p:cNvSpPr>
              <a:spLocks/>
            </p:cNvSpPr>
            <p:nvPr userDrawn="1"/>
          </p:nvSpPr>
          <p:spPr bwMode="auto">
            <a:xfrm>
              <a:off x="3194050" y="1847850"/>
              <a:ext cx="255588" cy="560388"/>
            </a:xfrm>
            <a:custGeom>
              <a:avLst/>
              <a:gdLst>
                <a:gd name="T0" fmla="*/ 18 w 66"/>
                <a:gd name="T1" fmla="*/ 0 h 145"/>
                <a:gd name="T2" fmla="*/ 0 w 66"/>
                <a:gd name="T3" fmla="*/ 19 h 145"/>
                <a:gd name="T4" fmla="*/ 0 w 66"/>
                <a:gd name="T5" fmla="*/ 63 h 145"/>
                <a:gd name="T6" fmla="*/ 12 w 66"/>
                <a:gd name="T7" fmla="*/ 63 h 145"/>
                <a:gd name="T8" fmla="*/ 12 w 66"/>
                <a:gd name="T9" fmla="*/ 23 h 145"/>
                <a:gd name="T10" fmla="*/ 15 w 66"/>
                <a:gd name="T11" fmla="*/ 23 h 145"/>
                <a:gd name="T12" fmla="*/ 15 w 66"/>
                <a:gd name="T13" fmla="*/ 133 h 145"/>
                <a:gd name="T14" fmla="*/ 31 w 66"/>
                <a:gd name="T15" fmla="*/ 133 h 145"/>
                <a:gd name="T16" fmla="*/ 31 w 66"/>
                <a:gd name="T17" fmla="*/ 69 h 145"/>
                <a:gd name="T18" fmla="*/ 34 w 66"/>
                <a:gd name="T19" fmla="*/ 69 h 145"/>
                <a:gd name="T20" fmla="*/ 34 w 66"/>
                <a:gd name="T21" fmla="*/ 133 h 145"/>
                <a:gd name="T22" fmla="*/ 51 w 66"/>
                <a:gd name="T23" fmla="*/ 133 h 145"/>
                <a:gd name="T24" fmla="*/ 51 w 66"/>
                <a:gd name="T25" fmla="*/ 23 h 145"/>
                <a:gd name="T26" fmla="*/ 54 w 66"/>
                <a:gd name="T27" fmla="*/ 23 h 145"/>
                <a:gd name="T28" fmla="*/ 54 w 66"/>
                <a:gd name="T29" fmla="*/ 63 h 145"/>
                <a:gd name="T30" fmla="*/ 66 w 66"/>
                <a:gd name="T31" fmla="*/ 63 h 145"/>
                <a:gd name="T32" fmla="*/ 66 w 66"/>
                <a:gd name="T33" fmla="*/ 19 h 145"/>
                <a:gd name="T34" fmla="*/ 48 w 66"/>
                <a:gd name="T35" fmla="*/ 0 h 145"/>
                <a:gd name="T36" fmla="*/ 18 w 66"/>
                <a:gd name="T3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45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12" y="71"/>
                    <a:pt x="12" y="6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5" y="145"/>
                    <a:pt x="31" y="144"/>
                    <a:pt x="31" y="133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44"/>
                    <a:pt x="51" y="145"/>
                    <a:pt x="51" y="13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71"/>
                    <a:pt x="66" y="71"/>
                    <a:pt x="66" y="6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0"/>
                    <a:pt x="58" y="0"/>
                    <a:pt x="4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6" name="Oval 69"/>
            <p:cNvSpPr>
              <a:spLocks noChangeArrowheads="1"/>
            </p:cNvSpPr>
            <p:nvPr userDrawn="1"/>
          </p:nvSpPr>
          <p:spPr bwMode="auto">
            <a:xfrm>
              <a:off x="3268663" y="1724025"/>
              <a:ext cx="107950" cy="1127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7" name="Line 70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8" name="Line 71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>
            <a:off x="6180138" y="1307306"/>
            <a:ext cx="469900" cy="486966"/>
            <a:chOff x="6180138" y="1743075"/>
            <a:chExt cx="469900" cy="649288"/>
          </a:xfrm>
        </p:grpSpPr>
        <p:sp>
          <p:nvSpPr>
            <p:cNvPr id="90" name="Freeform 72"/>
            <p:cNvSpPr>
              <a:spLocks/>
            </p:cNvSpPr>
            <p:nvPr userDrawn="1"/>
          </p:nvSpPr>
          <p:spPr bwMode="auto">
            <a:xfrm>
              <a:off x="6330950" y="1966913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1" name="Freeform 73"/>
            <p:cNvSpPr>
              <a:spLocks/>
            </p:cNvSpPr>
            <p:nvPr userDrawn="1"/>
          </p:nvSpPr>
          <p:spPr bwMode="auto">
            <a:xfrm>
              <a:off x="6330950" y="2098675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2" name="Freeform 74"/>
            <p:cNvSpPr>
              <a:spLocks/>
            </p:cNvSpPr>
            <p:nvPr userDrawn="1"/>
          </p:nvSpPr>
          <p:spPr bwMode="auto">
            <a:xfrm>
              <a:off x="6330950" y="2230438"/>
              <a:ext cx="242888" cy="38100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3" name="Freeform 75"/>
            <p:cNvSpPr>
              <a:spLocks/>
            </p:cNvSpPr>
            <p:nvPr userDrawn="1"/>
          </p:nvSpPr>
          <p:spPr bwMode="auto">
            <a:xfrm>
              <a:off x="6342063" y="1743075"/>
              <a:ext cx="146050" cy="120650"/>
            </a:xfrm>
            <a:custGeom>
              <a:avLst/>
              <a:gdLst>
                <a:gd name="T0" fmla="*/ 4 w 38"/>
                <a:gd name="T1" fmla="*/ 31 h 31"/>
                <a:gd name="T2" fmla="*/ 34 w 38"/>
                <a:gd name="T3" fmla="*/ 31 h 31"/>
                <a:gd name="T4" fmla="*/ 38 w 38"/>
                <a:gd name="T5" fmla="*/ 28 h 31"/>
                <a:gd name="T6" fmla="*/ 38 w 38"/>
                <a:gd name="T7" fmla="*/ 13 h 31"/>
                <a:gd name="T8" fmla="*/ 34 w 38"/>
                <a:gd name="T9" fmla="*/ 9 h 31"/>
                <a:gd name="T10" fmla="*/ 29 w 38"/>
                <a:gd name="T11" fmla="*/ 9 h 31"/>
                <a:gd name="T12" fmla="*/ 29 w 38"/>
                <a:gd name="T13" fmla="*/ 9 h 31"/>
                <a:gd name="T14" fmla="*/ 29 w 38"/>
                <a:gd name="T15" fmla="*/ 1 h 31"/>
                <a:gd name="T16" fmla="*/ 27 w 38"/>
                <a:gd name="T17" fmla="*/ 0 h 31"/>
                <a:gd name="T18" fmla="*/ 11 w 38"/>
                <a:gd name="T19" fmla="*/ 0 h 31"/>
                <a:gd name="T20" fmla="*/ 9 w 38"/>
                <a:gd name="T21" fmla="*/ 1 h 31"/>
                <a:gd name="T22" fmla="*/ 9 w 38"/>
                <a:gd name="T23" fmla="*/ 9 h 31"/>
                <a:gd name="T24" fmla="*/ 9 w 38"/>
                <a:gd name="T25" fmla="*/ 9 h 31"/>
                <a:gd name="T26" fmla="*/ 4 w 38"/>
                <a:gd name="T27" fmla="*/ 9 h 31"/>
                <a:gd name="T28" fmla="*/ 0 w 38"/>
                <a:gd name="T29" fmla="*/ 13 h 31"/>
                <a:gd name="T30" fmla="*/ 0 w 38"/>
                <a:gd name="T31" fmla="*/ 28 h 31"/>
                <a:gd name="T32" fmla="*/ 4 w 3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1">
                  <a:moveTo>
                    <a:pt x="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8" y="30"/>
                    <a:pt x="38" y="2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1"/>
                    <a:pt x="36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4" name="Freeform 76"/>
            <p:cNvSpPr>
              <a:spLocks/>
            </p:cNvSpPr>
            <p:nvPr userDrawn="1"/>
          </p:nvSpPr>
          <p:spPr bwMode="auto">
            <a:xfrm>
              <a:off x="6180138" y="1804988"/>
              <a:ext cx="469900" cy="587375"/>
            </a:xfrm>
            <a:custGeom>
              <a:avLst/>
              <a:gdLst>
                <a:gd name="T0" fmla="*/ 108 w 122"/>
                <a:gd name="T1" fmla="*/ 0 h 152"/>
                <a:gd name="T2" fmla="*/ 85 w 122"/>
                <a:gd name="T3" fmla="*/ 0 h 152"/>
                <a:gd name="T4" fmla="*/ 85 w 122"/>
                <a:gd name="T5" fmla="*/ 10 h 152"/>
                <a:gd name="T6" fmla="*/ 108 w 122"/>
                <a:gd name="T7" fmla="*/ 10 h 152"/>
                <a:gd name="T8" fmla="*/ 112 w 122"/>
                <a:gd name="T9" fmla="*/ 12 h 152"/>
                <a:gd name="T10" fmla="*/ 112 w 122"/>
                <a:gd name="T11" fmla="*/ 140 h 152"/>
                <a:gd name="T12" fmla="*/ 108 w 122"/>
                <a:gd name="T13" fmla="*/ 142 h 152"/>
                <a:gd name="T14" fmla="*/ 14 w 122"/>
                <a:gd name="T15" fmla="*/ 142 h 152"/>
                <a:gd name="T16" fmla="*/ 10 w 122"/>
                <a:gd name="T17" fmla="*/ 140 h 152"/>
                <a:gd name="T18" fmla="*/ 10 w 122"/>
                <a:gd name="T19" fmla="*/ 12 h 152"/>
                <a:gd name="T20" fmla="*/ 14 w 122"/>
                <a:gd name="T21" fmla="*/ 10 h 152"/>
                <a:gd name="T22" fmla="*/ 37 w 122"/>
                <a:gd name="T23" fmla="*/ 10 h 152"/>
                <a:gd name="T24" fmla="*/ 37 w 122"/>
                <a:gd name="T25" fmla="*/ 0 h 152"/>
                <a:gd name="T26" fmla="*/ 14 w 122"/>
                <a:gd name="T27" fmla="*/ 0 h 152"/>
                <a:gd name="T28" fmla="*/ 0 w 122"/>
                <a:gd name="T29" fmla="*/ 12 h 152"/>
                <a:gd name="T30" fmla="*/ 0 w 122"/>
                <a:gd name="T31" fmla="*/ 140 h 152"/>
                <a:gd name="T32" fmla="*/ 14 w 122"/>
                <a:gd name="T33" fmla="*/ 152 h 152"/>
                <a:gd name="T34" fmla="*/ 108 w 122"/>
                <a:gd name="T35" fmla="*/ 152 h 152"/>
                <a:gd name="T36" fmla="*/ 122 w 122"/>
                <a:gd name="T37" fmla="*/ 140 h 152"/>
                <a:gd name="T38" fmla="*/ 122 w 122"/>
                <a:gd name="T39" fmla="*/ 12 h 152"/>
                <a:gd name="T40" fmla="*/ 108 w 122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52">
                  <a:moveTo>
                    <a:pt x="10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0" y="10"/>
                    <a:pt x="112" y="11"/>
                    <a:pt x="112" y="12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1"/>
                    <a:pt x="110" y="142"/>
                    <a:pt x="108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2" y="142"/>
                    <a:pt x="10" y="141"/>
                    <a:pt x="10" y="14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2" y="10"/>
                    <a:pt x="1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2"/>
                    <a:pt x="14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15" y="152"/>
                    <a:pt x="122" y="147"/>
                    <a:pt x="122" y="14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5" y="0"/>
                    <a:pt x="108" y="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auto">
            <a:xfrm>
              <a:off x="6242050" y="1909763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7 h 30"/>
                <a:gd name="T30" fmla="*/ 7 w 30"/>
                <a:gd name="T31" fmla="*/ 18 h 30"/>
                <a:gd name="T32" fmla="*/ 8 w 30"/>
                <a:gd name="T33" fmla="*/ 21 h 30"/>
                <a:gd name="T34" fmla="*/ 12 w 30"/>
                <a:gd name="T35" fmla="*/ 15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0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5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9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0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auto">
            <a:xfrm>
              <a:off x="6242050" y="2041525"/>
              <a:ext cx="115888" cy="115888"/>
            </a:xfrm>
            <a:custGeom>
              <a:avLst/>
              <a:gdLst>
                <a:gd name="T0" fmla="*/ 30 w 30"/>
                <a:gd name="T1" fmla="*/ 0 h 30"/>
                <a:gd name="T2" fmla="*/ 18 w 30"/>
                <a:gd name="T3" fmla="*/ 15 h 30"/>
                <a:gd name="T4" fmla="*/ 12 w 30"/>
                <a:gd name="T5" fmla="*/ 25 h 30"/>
                <a:gd name="T6" fmla="*/ 11 w 30"/>
                <a:gd name="T7" fmla="*/ 26 h 30"/>
                <a:gd name="T8" fmla="*/ 6 w 30"/>
                <a:gd name="T9" fmla="*/ 30 h 30"/>
                <a:gd name="T10" fmla="*/ 4 w 30"/>
                <a:gd name="T11" fmla="*/ 29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2 h 30"/>
                <a:gd name="T18" fmla="*/ 1 w 30"/>
                <a:gd name="T19" fmla="*/ 22 h 30"/>
                <a:gd name="T20" fmla="*/ 0 w 30"/>
                <a:gd name="T21" fmla="*/ 18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6 h 30"/>
                <a:gd name="T30" fmla="*/ 7 w 30"/>
                <a:gd name="T31" fmla="*/ 18 h 30"/>
                <a:gd name="T32" fmla="*/ 8 w 30"/>
                <a:gd name="T33" fmla="*/ 20 h 30"/>
                <a:gd name="T34" fmla="*/ 12 w 30"/>
                <a:gd name="T35" fmla="*/ 15 h 30"/>
                <a:gd name="T36" fmla="*/ 14 w 30"/>
                <a:gd name="T37" fmla="*/ 12 h 30"/>
                <a:gd name="T38" fmla="*/ 19 w 30"/>
                <a:gd name="T39" fmla="*/ 5 h 30"/>
                <a:gd name="T40" fmla="*/ 22 w 30"/>
                <a:gd name="T41" fmla="*/ 2 h 30"/>
                <a:gd name="T42" fmla="*/ 25 w 30"/>
                <a:gd name="T43" fmla="*/ 0 h 30"/>
                <a:gd name="T44" fmla="*/ 30 w 30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cubicBezTo>
                    <a:pt x="26" y="5"/>
                    <a:pt x="22" y="10"/>
                    <a:pt x="18" y="15"/>
                  </a:cubicBezTo>
                  <a:cubicBezTo>
                    <a:pt x="14" y="20"/>
                    <a:pt x="15" y="19"/>
                    <a:pt x="12" y="25"/>
                  </a:cubicBezTo>
                  <a:cubicBezTo>
                    <a:pt x="12" y="25"/>
                    <a:pt x="11" y="26"/>
                    <a:pt x="11" y="26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29"/>
                    <a:pt x="4" y="29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7"/>
                    <a:pt x="2" y="27"/>
                    <a:pt x="2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0"/>
                    <a:pt x="10" y="19"/>
                    <a:pt x="12" y="15"/>
                  </a:cubicBezTo>
                  <a:cubicBezTo>
                    <a:pt x="14" y="12"/>
                    <a:pt x="12" y="15"/>
                    <a:pt x="14" y="12"/>
                  </a:cubicBezTo>
                  <a:cubicBezTo>
                    <a:pt x="16" y="9"/>
                    <a:pt x="18" y="7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6" y="0"/>
                    <a:pt x="28" y="0"/>
                    <a:pt x="3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auto">
            <a:xfrm>
              <a:off x="6242050" y="2171700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9 h 30"/>
                <a:gd name="T14" fmla="*/ 2 w 30"/>
                <a:gd name="T15" fmla="*/ 27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6 h 30"/>
                <a:gd name="T28" fmla="*/ 6 w 30"/>
                <a:gd name="T29" fmla="*/ 17 h 30"/>
                <a:gd name="T30" fmla="*/ 7 w 30"/>
                <a:gd name="T31" fmla="*/ 19 h 30"/>
                <a:gd name="T32" fmla="*/ 8 w 30"/>
                <a:gd name="T33" fmla="*/ 21 h 30"/>
                <a:gd name="T34" fmla="*/ 12 w 30"/>
                <a:gd name="T35" fmla="*/ 16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1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3" y="28"/>
                    <a:pt x="2" y="27"/>
                    <a:pt x="2" y="27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9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6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10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1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98" name="Freeform 80"/>
          <p:cNvSpPr>
            <a:spLocks/>
          </p:cNvSpPr>
          <p:nvPr userDrawn="1"/>
        </p:nvSpPr>
        <p:spPr bwMode="auto">
          <a:xfrm>
            <a:off x="6396038" y="565548"/>
            <a:ext cx="274638" cy="203597"/>
          </a:xfrm>
          <a:custGeom>
            <a:avLst/>
            <a:gdLst>
              <a:gd name="T0" fmla="*/ 71 w 71"/>
              <a:gd name="T1" fmla="*/ 2 h 70"/>
              <a:gd name="T2" fmla="*/ 43 w 71"/>
              <a:gd name="T3" fmla="*/ 36 h 70"/>
              <a:gd name="T4" fmla="*/ 29 w 71"/>
              <a:gd name="T5" fmla="*/ 59 h 70"/>
              <a:gd name="T6" fmla="*/ 27 w 71"/>
              <a:gd name="T7" fmla="*/ 63 h 70"/>
              <a:gd name="T8" fmla="*/ 16 w 71"/>
              <a:gd name="T9" fmla="*/ 70 h 70"/>
              <a:gd name="T10" fmla="*/ 11 w 71"/>
              <a:gd name="T11" fmla="*/ 69 h 70"/>
              <a:gd name="T12" fmla="*/ 8 w 71"/>
              <a:gd name="T13" fmla="*/ 66 h 70"/>
              <a:gd name="T14" fmla="*/ 5 w 71"/>
              <a:gd name="T15" fmla="*/ 62 h 70"/>
              <a:gd name="T16" fmla="*/ 2 w 71"/>
              <a:gd name="T17" fmla="*/ 53 h 70"/>
              <a:gd name="T18" fmla="*/ 2 w 71"/>
              <a:gd name="T19" fmla="*/ 52 h 70"/>
              <a:gd name="T20" fmla="*/ 0 w 71"/>
              <a:gd name="T21" fmla="*/ 44 h 70"/>
              <a:gd name="T22" fmla="*/ 4 w 71"/>
              <a:gd name="T23" fmla="*/ 38 h 70"/>
              <a:gd name="T24" fmla="*/ 12 w 71"/>
              <a:gd name="T25" fmla="*/ 35 h 70"/>
              <a:gd name="T26" fmla="*/ 14 w 71"/>
              <a:gd name="T27" fmla="*/ 36 h 70"/>
              <a:gd name="T28" fmla="*/ 15 w 71"/>
              <a:gd name="T29" fmla="*/ 39 h 70"/>
              <a:gd name="T30" fmla="*/ 17 w 71"/>
              <a:gd name="T31" fmla="*/ 43 h 70"/>
              <a:gd name="T32" fmla="*/ 20 w 71"/>
              <a:gd name="T33" fmla="*/ 49 h 70"/>
              <a:gd name="T34" fmla="*/ 29 w 71"/>
              <a:gd name="T35" fmla="*/ 36 h 70"/>
              <a:gd name="T36" fmla="*/ 33 w 71"/>
              <a:gd name="T37" fmla="*/ 29 h 70"/>
              <a:gd name="T38" fmla="*/ 45 w 71"/>
              <a:gd name="T39" fmla="*/ 13 h 70"/>
              <a:gd name="T40" fmla="*/ 52 w 71"/>
              <a:gd name="T41" fmla="*/ 5 h 70"/>
              <a:gd name="T42" fmla="*/ 59 w 71"/>
              <a:gd name="T43" fmla="*/ 2 h 70"/>
              <a:gd name="T44" fmla="*/ 70 w 71"/>
              <a:gd name="T45" fmla="*/ 0 h 70"/>
              <a:gd name="T46" fmla="*/ 71 w 71"/>
              <a:gd name="T47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70">
                <a:moveTo>
                  <a:pt x="71" y="2"/>
                </a:moveTo>
                <a:cubicBezTo>
                  <a:pt x="61" y="13"/>
                  <a:pt x="52" y="24"/>
                  <a:pt x="43" y="36"/>
                </a:cubicBezTo>
                <a:cubicBezTo>
                  <a:pt x="35" y="48"/>
                  <a:pt x="36" y="46"/>
                  <a:pt x="29" y="59"/>
                </a:cubicBezTo>
                <a:cubicBezTo>
                  <a:pt x="28" y="60"/>
                  <a:pt x="27" y="61"/>
                  <a:pt x="27" y="63"/>
                </a:cubicBezTo>
                <a:cubicBezTo>
                  <a:pt x="24" y="68"/>
                  <a:pt x="20" y="70"/>
                  <a:pt x="16" y="70"/>
                </a:cubicBezTo>
                <a:cubicBezTo>
                  <a:pt x="14" y="70"/>
                  <a:pt x="12" y="70"/>
                  <a:pt x="11" y="69"/>
                </a:cubicBezTo>
                <a:cubicBezTo>
                  <a:pt x="10" y="69"/>
                  <a:pt x="9" y="68"/>
                  <a:pt x="8" y="66"/>
                </a:cubicBezTo>
                <a:cubicBezTo>
                  <a:pt x="7" y="65"/>
                  <a:pt x="6" y="64"/>
                  <a:pt x="5" y="62"/>
                </a:cubicBezTo>
                <a:cubicBezTo>
                  <a:pt x="4" y="60"/>
                  <a:pt x="3" y="57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1" y="48"/>
                  <a:pt x="0" y="45"/>
                  <a:pt x="0" y="44"/>
                </a:cubicBezTo>
                <a:cubicBezTo>
                  <a:pt x="0" y="42"/>
                  <a:pt x="2" y="40"/>
                  <a:pt x="4" y="38"/>
                </a:cubicBezTo>
                <a:cubicBezTo>
                  <a:pt x="7" y="36"/>
                  <a:pt x="9" y="35"/>
                  <a:pt x="12" y="35"/>
                </a:cubicBezTo>
                <a:cubicBezTo>
                  <a:pt x="13" y="35"/>
                  <a:pt x="13" y="35"/>
                  <a:pt x="14" y="36"/>
                </a:cubicBezTo>
                <a:cubicBezTo>
                  <a:pt x="14" y="36"/>
                  <a:pt x="15" y="37"/>
                  <a:pt x="15" y="39"/>
                </a:cubicBezTo>
                <a:cubicBezTo>
                  <a:pt x="16" y="40"/>
                  <a:pt x="16" y="41"/>
                  <a:pt x="17" y="43"/>
                </a:cubicBezTo>
                <a:cubicBezTo>
                  <a:pt x="18" y="47"/>
                  <a:pt x="19" y="49"/>
                  <a:pt x="20" y="49"/>
                </a:cubicBezTo>
                <a:cubicBezTo>
                  <a:pt x="21" y="49"/>
                  <a:pt x="24" y="44"/>
                  <a:pt x="29" y="36"/>
                </a:cubicBezTo>
                <a:cubicBezTo>
                  <a:pt x="34" y="28"/>
                  <a:pt x="29" y="35"/>
                  <a:pt x="33" y="29"/>
                </a:cubicBezTo>
                <a:cubicBezTo>
                  <a:pt x="38" y="22"/>
                  <a:pt x="42" y="16"/>
                  <a:pt x="45" y="13"/>
                </a:cubicBezTo>
                <a:cubicBezTo>
                  <a:pt x="47" y="10"/>
                  <a:pt x="50" y="7"/>
                  <a:pt x="52" y="5"/>
                </a:cubicBezTo>
                <a:cubicBezTo>
                  <a:pt x="54" y="4"/>
                  <a:pt x="56" y="2"/>
                  <a:pt x="59" y="2"/>
                </a:cubicBezTo>
                <a:cubicBezTo>
                  <a:pt x="62" y="1"/>
                  <a:pt x="66" y="0"/>
                  <a:pt x="70" y="0"/>
                </a:cubicBezTo>
                <a:lnTo>
                  <a:pt x="71" y="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4956176" y="1849041"/>
            <a:ext cx="455613" cy="264319"/>
            <a:chOff x="4956175" y="2465388"/>
            <a:chExt cx="455613" cy="352425"/>
          </a:xfrm>
        </p:grpSpPr>
        <p:sp>
          <p:nvSpPr>
            <p:cNvPr id="100" name="Line 81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1" name="Line 82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2" name="Freeform 83"/>
            <p:cNvSpPr>
              <a:spLocks/>
            </p:cNvSpPr>
            <p:nvPr userDrawn="1"/>
          </p:nvSpPr>
          <p:spPr bwMode="auto">
            <a:xfrm>
              <a:off x="5183188" y="2465388"/>
              <a:ext cx="207963" cy="101600"/>
            </a:xfrm>
            <a:custGeom>
              <a:avLst/>
              <a:gdLst>
                <a:gd name="T0" fmla="*/ 0 w 131"/>
                <a:gd name="T1" fmla="*/ 42 h 64"/>
                <a:gd name="T2" fmla="*/ 34 w 131"/>
                <a:gd name="T3" fmla="*/ 0 h 64"/>
                <a:gd name="T4" fmla="*/ 131 w 131"/>
                <a:gd name="T5" fmla="*/ 17 h 64"/>
                <a:gd name="T6" fmla="*/ 93 w 131"/>
                <a:gd name="T7" fmla="*/ 64 h 64"/>
                <a:gd name="T8" fmla="*/ 0 w 131"/>
                <a:gd name="T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">
                  <a:moveTo>
                    <a:pt x="0" y="42"/>
                  </a:moveTo>
                  <a:lnTo>
                    <a:pt x="34" y="0"/>
                  </a:lnTo>
                  <a:lnTo>
                    <a:pt x="131" y="17"/>
                  </a:lnTo>
                  <a:lnTo>
                    <a:pt x="93" y="6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3" name="Freeform 84"/>
            <p:cNvSpPr>
              <a:spLocks/>
            </p:cNvSpPr>
            <p:nvPr userDrawn="1"/>
          </p:nvSpPr>
          <p:spPr bwMode="auto">
            <a:xfrm>
              <a:off x="4959350" y="2481263"/>
              <a:ext cx="220663" cy="85725"/>
            </a:xfrm>
            <a:custGeom>
              <a:avLst/>
              <a:gdLst>
                <a:gd name="T0" fmla="*/ 0 w 139"/>
                <a:gd name="T1" fmla="*/ 20 h 54"/>
                <a:gd name="T2" fmla="*/ 41 w 139"/>
                <a:gd name="T3" fmla="*/ 54 h 54"/>
                <a:gd name="T4" fmla="*/ 139 w 139"/>
                <a:gd name="T5" fmla="*/ 32 h 54"/>
                <a:gd name="T6" fmla="*/ 97 w 139"/>
                <a:gd name="T7" fmla="*/ 0 h 54"/>
                <a:gd name="T8" fmla="*/ 0 w 139"/>
                <a:gd name="T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">
                  <a:moveTo>
                    <a:pt x="0" y="20"/>
                  </a:moveTo>
                  <a:lnTo>
                    <a:pt x="41" y="54"/>
                  </a:lnTo>
                  <a:lnTo>
                    <a:pt x="139" y="32"/>
                  </a:lnTo>
                  <a:lnTo>
                    <a:pt x="9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4" name="Freeform 85"/>
            <p:cNvSpPr>
              <a:spLocks/>
            </p:cNvSpPr>
            <p:nvPr userDrawn="1"/>
          </p:nvSpPr>
          <p:spPr bwMode="auto">
            <a:xfrm>
              <a:off x="5024438" y="2613025"/>
              <a:ext cx="150813" cy="204788"/>
            </a:xfrm>
            <a:custGeom>
              <a:avLst/>
              <a:gdLst>
                <a:gd name="T0" fmla="*/ 47 w 95"/>
                <a:gd name="T1" fmla="*/ 58 h 129"/>
                <a:gd name="T2" fmla="*/ 44 w 95"/>
                <a:gd name="T3" fmla="*/ 58 h 129"/>
                <a:gd name="T4" fmla="*/ 0 w 95"/>
                <a:gd name="T5" fmla="*/ 41 h 129"/>
                <a:gd name="T6" fmla="*/ 0 w 95"/>
                <a:gd name="T7" fmla="*/ 90 h 129"/>
                <a:gd name="T8" fmla="*/ 95 w 95"/>
                <a:gd name="T9" fmla="*/ 129 h 129"/>
                <a:gd name="T10" fmla="*/ 95 w 95"/>
                <a:gd name="T11" fmla="*/ 0 h 129"/>
                <a:gd name="T12" fmla="*/ 47 w 95"/>
                <a:gd name="T1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29">
                  <a:moveTo>
                    <a:pt x="47" y="58"/>
                  </a:moveTo>
                  <a:lnTo>
                    <a:pt x="44" y="58"/>
                  </a:lnTo>
                  <a:lnTo>
                    <a:pt x="0" y="41"/>
                  </a:lnTo>
                  <a:lnTo>
                    <a:pt x="0" y="90"/>
                  </a:lnTo>
                  <a:lnTo>
                    <a:pt x="95" y="129"/>
                  </a:lnTo>
                  <a:lnTo>
                    <a:pt x="95" y="0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5" name="Freeform 86"/>
            <p:cNvSpPr>
              <a:spLocks/>
            </p:cNvSpPr>
            <p:nvPr userDrawn="1"/>
          </p:nvSpPr>
          <p:spPr bwMode="auto">
            <a:xfrm>
              <a:off x="4956175" y="2570163"/>
              <a:ext cx="211138" cy="127000"/>
            </a:xfrm>
            <a:custGeom>
              <a:avLst/>
              <a:gdLst>
                <a:gd name="T0" fmla="*/ 43 w 133"/>
                <a:gd name="T1" fmla="*/ 0 h 80"/>
                <a:gd name="T2" fmla="*/ 43 w 133"/>
                <a:gd name="T3" fmla="*/ 0 h 80"/>
                <a:gd name="T4" fmla="*/ 0 w 133"/>
                <a:gd name="T5" fmla="*/ 46 h 80"/>
                <a:gd name="T6" fmla="*/ 43 w 133"/>
                <a:gd name="T7" fmla="*/ 63 h 80"/>
                <a:gd name="T8" fmla="*/ 87 w 133"/>
                <a:gd name="T9" fmla="*/ 80 h 80"/>
                <a:gd name="T10" fmla="*/ 133 w 133"/>
                <a:gd name="T11" fmla="*/ 24 h 80"/>
                <a:gd name="T12" fmla="*/ 43 w 13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0">
                  <a:moveTo>
                    <a:pt x="43" y="0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63"/>
                  </a:lnTo>
                  <a:lnTo>
                    <a:pt x="87" y="80"/>
                  </a:lnTo>
                  <a:lnTo>
                    <a:pt x="133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6" name="Freeform 87"/>
            <p:cNvSpPr>
              <a:spLocks/>
            </p:cNvSpPr>
            <p:nvPr userDrawn="1"/>
          </p:nvSpPr>
          <p:spPr bwMode="auto">
            <a:xfrm>
              <a:off x="5183188" y="2613025"/>
              <a:ext cx="150813" cy="204788"/>
            </a:xfrm>
            <a:custGeom>
              <a:avLst/>
              <a:gdLst>
                <a:gd name="T0" fmla="*/ 0 w 95"/>
                <a:gd name="T1" fmla="*/ 0 h 129"/>
                <a:gd name="T2" fmla="*/ 0 w 95"/>
                <a:gd name="T3" fmla="*/ 129 h 129"/>
                <a:gd name="T4" fmla="*/ 95 w 95"/>
                <a:gd name="T5" fmla="*/ 90 h 129"/>
                <a:gd name="T6" fmla="*/ 95 w 95"/>
                <a:gd name="T7" fmla="*/ 29 h 129"/>
                <a:gd name="T8" fmla="*/ 54 w 95"/>
                <a:gd name="T9" fmla="*/ 44 h 129"/>
                <a:gd name="T10" fmla="*/ 0 w 9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9">
                  <a:moveTo>
                    <a:pt x="0" y="0"/>
                  </a:moveTo>
                  <a:lnTo>
                    <a:pt x="0" y="129"/>
                  </a:lnTo>
                  <a:lnTo>
                    <a:pt x="95" y="90"/>
                  </a:lnTo>
                  <a:lnTo>
                    <a:pt x="95" y="29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7" name="Freeform 88"/>
            <p:cNvSpPr>
              <a:spLocks/>
            </p:cNvSpPr>
            <p:nvPr userDrawn="1"/>
          </p:nvSpPr>
          <p:spPr bwMode="auto">
            <a:xfrm>
              <a:off x="5191125" y="2570163"/>
              <a:ext cx="220663" cy="104775"/>
            </a:xfrm>
            <a:custGeom>
              <a:avLst/>
              <a:gdLst>
                <a:gd name="T0" fmla="*/ 92 w 139"/>
                <a:gd name="T1" fmla="*/ 0 h 66"/>
                <a:gd name="T2" fmla="*/ 90 w 139"/>
                <a:gd name="T3" fmla="*/ 0 h 66"/>
                <a:gd name="T4" fmla="*/ 0 w 139"/>
                <a:gd name="T5" fmla="*/ 27 h 66"/>
                <a:gd name="T6" fmla="*/ 51 w 139"/>
                <a:gd name="T7" fmla="*/ 66 h 66"/>
                <a:gd name="T8" fmla="*/ 90 w 139"/>
                <a:gd name="T9" fmla="*/ 51 h 66"/>
                <a:gd name="T10" fmla="*/ 139 w 139"/>
                <a:gd name="T11" fmla="*/ 34 h 66"/>
                <a:gd name="T12" fmla="*/ 92 w 1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6">
                  <a:moveTo>
                    <a:pt x="92" y="0"/>
                  </a:moveTo>
                  <a:lnTo>
                    <a:pt x="90" y="0"/>
                  </a:lnTo>
                  <a:lnTo>
                    <a:pt x="0" y="27"/>
                  </a:lnTo>
                  <a:lnTo>
                    <a:pt x="51" y="66"/>
                  </a:lnTo>
                  <a:lnTo>
                    <a:pt x="90" y="51"/>
                  </a:lnTo>
                  <a:lnTo>
                    <a:pt x="139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08" name="Freeform 89"/>
          <p:cNvSpPr>
            <a:spLocks noEditPoints="1"/>
          </p:cNvSpPr>
          <p:nvPr userDrawn="1"/>
        </p:nvSpPr>
        <p:spPr bwMode="auto">
          <a:xfrm>
            <a:off x="5110163" y="965598"/>
            <a:ext cx="266700" cy="298847"/>
          </a:xfrm>
          <a:custGeom>
            <a:avLst/>
            <a:gdLst>
              <a:gd name="T0" fmla="*/ 34 w 69"/>
              <a:gd name="T1" fmla="*/ 0 h 103"/>
              <a:gd name="T2" fmla="*/ 0 w 69"/>
              <a:gd name="T3" fmla="*/ 34 h 103"/>
              <a:gd name="T4" fmla="*/ 34 w 69"/>
              <a:gd name="T5" fmla="*/ 103 h 103"/>
              <a:gd name="T6" fmla="*/ 69 w 69"/>
              <a:gd name="T7" fmla="*/ 34 h 103"/>
              <a:gd name="T8" fmla="*/ 34 w 69"/>
              <a:gd name="T9" fmla="*/ 0 h 103"/>
              <a:gd name="T10" fmla="*/ 34 w 69"/>
              <a:gd name="T11" fmla="*/ 61 h 103"/>
              <a:gd name="T12" fmla="*/ 10 w 69"/>
              <a:gd name="T13" fmla="*/ 37 h 103"/>
              <a:gd name="T14" fmla="*/ 34 w 69"/>
              <a:gd name="T15" fmla="*/ 13 h 103"/>
              <a:gd name="T16" fmla="*/ 58 w 69"/>
              <a:gd name="T17" fmla="*/ 37 h 103"/>
              <a:gd name="T18" fmla="*/ 34 w 69"/>
              <a:gd name="T19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103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3"/>
                  <a:pt x="34" y="103"/>
                  <a:pt x="34" y="103"/>
                </a:cubicBezTo>
                <a:cubicBezTo>
                  <a:pt x="34" y="103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21" y="61"/>
                  <a:pt x="10" y="50"/>
                  <a:pt x="10" y="37"/>
                </a:cubicBezTo>
                <a:cubicBezTo>
                  <a:pt x="10" y="24"/>
                  <a:pt x="21" y="13"/>
                  <a:pt x="34" y="13"/>
                </a:cubicBezTo>
                <a:cubicBezTo>
                  <a:pt x="47" y="13"/>
                  <a:pt x="58" y="24"/>
                  <a:pt x="58" y="37"/>
                </a:cubicBezTo>
                <a:cubicBezTo>
                  <a:pt x="58" y="50"/>
                  <a:pt x="47" y="61"/>
                  <a:pt x="34" y="6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09" name="Freeform 92"/>
          <p:cNvSpPr>
            <a:spLocks/>
          </p:cNvSpPr>
          <p:nvPr userDrawn="1"/>
        </p:nvSpPr>
        <p:spPr bwMode="auto">
          <a:xfrm>
            <a:off x="4511676" y="733425"/>
            <a:ext cx="390525" cy="246460"/>
          </a:xfrm>
          <a:custGeom>
            <a:avLst/>
            <a:gdLst>
              <a:gd name="T0" fmla="*/ 101 w 101"/>
              <a:gd name="T1" fmla="*/ 35 h 85"/>
              <a:gd name="T2" fmla="*/ 50 w 101"/>
              <a:gd name="T3" fmla="*/ 0 h 85"/>
              <a:gd name="T4" fmla="*/ 0 w 101"/>
              <a:gd name="T5" fmla="*/ 35 h 85"/>
              <a:gd name="T6" fmla="*/ 50 w 101"/>
              <a:gd name="T7" fmla="*/ 71 h 85"/>
              <a:gd name="T8" fmla="*/ 58 w 101"/>
              <a:gd name="T9" fmla="*/ 70 h 85"/>
              <a:gd name="T10" fmla="*/ 59 w 101"/>
              <a:gd name="T11" fmla="*/ 71 h 85"/>
              <a:gd name="T12" fmla="*/ 60 w 101"/>
              <a:gd name="T13" fmla="*/ 73 h 85"/>
              <a:gd name="T14" fmla="*/ 55 w 101"/>
              <a:gd name="T15" fmla="*/ 83 h 85"/>
              <a:gd name="T16" fmla="*/ 54 w 101"/>
              <a:gd name="T17" fmla="*/ 84 h 85"/>
              <a:gd name="T18" fmla="*/ 56 w 101"/>
              <a:gd name="T19" fmla="*/ 85 h 85"/>
              <a:gd name="T20" fmla="*/ 78 w 101"/>
              <a:gd name="T21" fmla="*/ 68 h 85"/>
              <a:gd name="T22" fmla="*/ 82 w 101"/>
              <a:gd name="T23" fmla="*/ 63 h 85"/>
              <a:gd name="T24" fmla="*/ 101 w 101"/>
              <a:gd name="T25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85">
                <a:moveTo>
                  <a:pt x="101" y="35"/>
                </a:moveTo>
                <a:cubicBezTo>
                  <a:pt x="101" y="16"/>
                  <a:pt x="78" y="0"/>
                  <a:pt x="50" y="0"/>
                </a:cubicBezTo>
                <a:cubicBezTo>
                  <a:pt x="23" y="0"/>
                  <a:pt x="0" y="16"/>
                  <a:pt x="0" y="35"/>
                </a:cubicBezTo>
                <a:cubicBezTo>
                  <a:pt x="0" y="55"/>
                  <a:pt x="23" y="71"/>
                  <a:pt x="50" y="71"/>
                </a:cubicBezTo>
                <a:cubicBezTo>
                  <a:pt x="53" y="71"/>
                  <a:pt x="55" y="71"/>
                  <a:pt x="58" y="70"/>
                </a:cubicBezTo>
                <a:cubicBezTo>
                  <a:pt x="58" y="70"/>
                  <a:pt x="59" y="71"/>
                  <a:pt x="59" y="71"/>
                </a:cubicBezTo>
                <a:cubicBezTo>
                  <a:pt x="60" y="72"/>
                  <a:pt x="60" y="72"/>
                  <a:pt x="60" y="73"/>
                </a:cubicBezTo>
                <a:cubicBezTo>
                  <a:pt x="59" y="77"/>
                  <a:pt x="57" y="80"/>
                  <a:pt x="55" y="83"/>
                </a:cubicBezTo>
                <a:cubicBezTo>
                  <a:pt x="54" y="83"/>
                  <a:pt x="54" y="84"/>
                  <a:pt x="54" y="84"/>
                </a:cubicBezTo>
                <a:cubicBezTo>
                  <a:pt x="55" y="85"/>
                  <a:pt x="55" y="85"/>
                  <a:pt x="56" y="85"/>
                </a:cubicBezTo>
                <a:cubicBezTo>
                  <a:pt x="66" y="83"/>
                  <a:pt x="74" y="76"/>
                  <a:pt x="78" y="68"/>
                </a:cubicBezTo>
                <a:cubicBezTo>
                  <a:pt x="78" y="66"/>
                  <a:pt x="80" y="64"/>
                  <a:pt x="82" y="63"/>
                </a:cubicBezTo>
                <a:cubicBezTo>
                  <a:pt x="93" y="57"/>
                  <a:pt x="101" y="47"/>
                  <a:pt x="101" y="3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0" name="Freeform 93"/>
          <p:cNvSpPr>
            <a:spLocks/>
          </p:cNvSpPr>
          <p:nvPr userDrawn="1"/>
        </p:nvSpPr>
        <p:spPr bwMode="auto">
          <a:xfrm>
            <a:off x="2889250" y="1991916"/>
            <a:ext cx="393700" cy="344091"/>
          </a:xfrm>
          <a:custGeom>
            <a:avLst/>
            <a:gdLst>
              <a:gd name="T0" fmla="*/ 83 w 102"/>
              <a:gd name="T1" fmla="*/ 80 h 119"/>
              <a:gd name="T2" fmla="*/ 70 w 102"/>
              <a:gd name="T3" fmla="*/ 85 h 119"/>
              <a:gd name="T4" fmla="*/ 38 w 102"/>
              <a:gd name="T5" fmla="*/ 65 h 119"/>
              <a:gd name="T6" fmla="*/ 38 w 102"/>
              <a:gd name="T7" fmla="*/ 59 h 119"/>
              <a:gd name="T8" fmla="*/ 38 w 102"/>
              <a:gd name="T9" fmla="*/ 54 h 119"/>
              <a:gd name="T10" fmla="*/ 70 w 102"/>
              <a:gd name="T11" fmla="*/ 34 h 119"/>
              <a:gd name="T12" fmla="*/ 83 w 102"/>
              <a:gd name="T13" fmla="*/ 39 h 119"/>
              <a:gd name="T14" fmla="*/ 102 w 102"/>
              <a:gd name="T15" fmla="*/ 19 h 119"/>
              <a:gd name="T16" fmla="*/ 83 w 102"/>
              <a:gd name="T17" fmla="*/ 0 h 119"/>
              <a:gd name="T18" fmla="*/ 63 w 102"/>
              <a:gd name="T19" fmla="*/ 19 h 119"/>
              <a:gd name="T20" fmla="*/ 64 w 102"/>
              <a:gd name="T21" fmla="*/ 25 h 119"/>
              <a:gd name="T22" fmla="*/ 32 w 102"/>
              <a:gd name="T23" fmla="*/ 45 h 119"/>
              <a:gd name="T24" fmla="*/ 19 w 102"/>
              <a:gd name="T25" fmla="*/ 40 h 119"/>
              <a:gd name="T26" fmla="*/ 0 w 102"/>
              <a:gd name="T27" fmla="*/ 59 h 119"/>
              <a:gd name="T28" fmla="*/ 19 w 102"/>
              <a:gd name="T29" fmla="*/ 79 h 119"/>
              <a:gd name="T30" fmla="*/ 32 w 102"/>
              <a:gd name="T31" fmla="*/ 74 h 119"/>
              <a:gd name="T32" fmla="*/ 64 w 102"/>
              <a:gd name="T33" fmla="*/ 94 h 119"/>
              <a:gd name="T34" fmla="*/ 63 w 102"/>
              <a:gd name="T35" fmla="*/ 99 h 119"/>
              <a:gd name="T36" fmla="*/ 83 w 102"/>
              <a:gd name="T37" fmla="*/ 119 h 119"/>
              <a:gd name="T38" fmla="*/ 102 w 102"/>
              <a:gd name="T39" fmla="*/ 99 h 119"/>
              <a:gd name="T40" fmla="*/ 83 w 102"/>
              <a:gd name="T41" fmla="*/ 8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119">
                <a:moveTo>
                  <a:pt x="83" y="80"/>
                </a:moveTo>
                <a:cubicBezTo>
                  <a:pt x="78" y="80"/>
                  <a:pt x="73" y="82"/>
                  <a:pt x="70" y="8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59"/>
                </a:cubicBezTo>
                <a:cubicBezTo>
                  <a:pt x="38" y="57"/>
                  <a:pt x="38" y="56"/>
                  <a:pt x="38" y="54"/>
                </a:cubicBezTo>
                <a:cubicBezTo>
                  <a:pt x="70" y="34"/>
                  <a:pt x="70" y="34"/>
                  <a:pt x="70" y="34"/>
                </a:cubicBezTo>
                <a:cubicBezTo>
                  <a:pt x="73" y="37"/>
                  <a:pt x="78" y="39"/>
                  <a:pt x="83" y="39"/>
                </a:cubicBezTo>
                <a:cubicBezTo>
                  <a:pt x="94" y="39"/>
                  <a:pt x="102" y="30"/>
                  <a:pt x="102" y="19"/>
                </a:cubicBezTo>
                <a:cubicBezTo>
                  <a:pt x="102" y="9"/>
                  <a:pt x="94" y="0"/>
                  <a:pt x="83" y="0"/>
                </a:cubicBezTo>
                <a:cubicBezTo>
                  <a:pt x="72" y="0"/>
                  <a:pt x="63" y="9"/>
                  <a:pt x="63" y="19"/>
                </a:cubicBezTo>
                <a:cubicBezTo>
                  <a:pt x="63" y="21"/>
                  <a:pt x="64" y="23"/>
                  <a:pt x="64" y="25"/>
                </a:cubicBezTo>
                <a:cubicBezTo>
                  <a:pt x="32" y="45"/>
                  <a:pt x="32" y="45"/>
                  <a:pt x="32" y="45"/>
                </a:cubicBezTo>
                <a:cubicBezTo>
                  <a:pt x="28" y="42"/>
                  <a:pt x="24" y="40"/>
                  <a:pt x="19" y="40"/>
                </a:cubicBezTo>
                <a:cubicBezTo>
                  <a:pt x="8" y="40"/>
                  <a:pt x="0" y="49"/>
                  <a:pt x="0" y="59"/>
                </a:cubicBezTo>
                <a:cubicBezTo>
                  <a:pt x="0" y="70"/>
                  <a:pt x="8" y="79"/>
                  <a:pt x="19" y="79"/>
                </a:cubicBezTo>
                <a:cubicBezTo>
                  <a:pt x="24" y="79"/>
                  <a:pt x="29" y="77"/>
                  <a:pt x="32" y="74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6"/>
                  <a:pt x="63" y="97"/>
                  <a:pt x="63" y="99"/>
                </a:cubicBezTo>
                <a:cubicBezTo>
                  <a:pt x="63" y="110"/>
                  <a:pt x="72" y="119"/>
                  <a:pt x="83" y="119"/>
                </a:cubicBezTo>
                <a:cubicBezTo>
                  <a:pt x="94" y="119"/>
                  <a:pt x="102" y="110"/>
                  <a:pt x="102" y="99"/>
                </a:cubicBezTo>
                <a:cubicBezTo>
                  <a:pt x="102" y="88"/>
                  <a:pt x="94" y="80"/>
                  <a:pt x="83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1" name="Freeform 94"/>
          <p:cNvSpPr>
            <a:spLocks noEditPoints="1"/>
          </p:cNvSpPr>
          <p:nvPr userDrawn="1"/>
        </p:nvSpPr>
        <p:spPr bwMode="auto">
          <a:xfrm>
            <a:off x="1958976" y="1012032"/>
            <a:ext cx="231775" cy="208360"/>
          </a:xfrm>
          <a:custGeom>
            <a:avLst/>
            <a:gdLst>
              <a:gd name="T0" fmla="*/ 36 w 146"/>
              <a:gd name="T1" fmla="*/ 44 h 175"/>
              <a:gd name="T2" fmla="*/ 44 w 146"/>
              <a:gd name="T3" fmla="*/ 0 h 175"/>
              <a:gd name="T4" fmla="*/ 73 w 146"/>
              <a:gd name="T5" fmla="*/ 0 h 175"/>
              <a:gd name="T6" fmla="*/ 63 w 146"/>
              <a:gd name="T7" fmla="*/ 44 h 175"/>
              <a:gd name="T8" fmla="*/ 102 w 146"/>
              <a:gd name="T9" fmla="*/ 44 h 175"/>
              <a:gd name="T10" fmla="*/ 109 w 146"/>
              <a:gd name="T11" fmla="*/ 0 h 175"/>
              <a:gd name="T12" fmla="*/ 139 w 146"/>
              <a:gd name="T13" fmla="*/ 0 h 175"/>
              <a:gd name="T14" fmla="*/ 129 w 146"/>
              <a:gd name="T15" fmla="*/ 44 h 175"/>
              <a:gd name="T16" fmla="*/ 146 w 146"/>
              <a:gd name="T17" fmla="*/ 44 h 175"/>
              <a:gd name="T18" fmla="*/ 146 w 146"/>
              <a:gd name="T19" fmla="*/ 71 h 175"/>
              <a:gd name="T20" fmla="*/ 124 w 146"/>
              <a:gd name="T21" fmla="*/ 71 h 175"/>
              <a:gd name="T22" fmla="*/ 117 w 146"/>
              <a:gd name="T23" fmla="*/ 102 h 175"/>
              <a:gd name="T24" fmla="*/ 146 w 146"/>
              <a:gd name="T25" fmla="*/ 102 h 175"/>
              <a:gd name="T26" fmla="*/ 146 w 146"/>
              <a:gd name="T27" fmla="*/ 129 h 175"/>
              <a:gd name="T28" fmla="*/ 109 w 146"/>
              <a:gd name="T29" fmla="*/ 129 h 175"/>
              <a:gd name="T30" fmla="*/ 102 w 146"/>
              <a:gd name="T31" fmla="*/ 175 h 175"/>
              <a:gd name="T32" fmla="*/ 73 w 146"/>
              <a:gd name="T33" fmla="*/ 175 h 175"/>
              <a:gd name="T34" fmla="*/ 83 w 146"/>
              <a:gd name="T35" fmla="*/ 129 h 175"/>
              <a:gd name="T36" fmla="*/ 46 w 146"/>
              <a:gd name="T37" fmla="*/ 129 h 175"/>
              <a:gd name="T38" fmla="*/ 36 w 146"/>
              <a:gd name="T39" fmla="*/ 175 h 175"/>
              <a:gd name="T40" fmla="*/ 7 w 146"/>
              <a:gd name="T41" fmla="*/ 175 h 175"/>
              <a:gd name="T42" fmla="*/ 17 w 146"/>
              <a:gd name="T43" fmla="*/ 129 h 175"/>
              <a:gd name="T44" fmla="*/ 0 w 146"/>
              <a:gd name="T45" fmla="*/ 129 h 175"/>
              <a:gd name="T46" fmla="*/ 0 w 146"/>
              <a:gd name="T47" fmla="*/ 102 h 175"/>
              <a:gd name="T48" fmla="*/ 22 w 146"/>
              <a:gd name="T49" fmla="*/ 102 h 175"/>
              <a:gd name="T50" fmla="*/ 29 w 146"/>
              <a:gd name="T51" fmla="*/ 71 h 175"/>
              <a:gd name="T52" fmla="*/ 0 w 146"/>
              <a:gd name="T53" fmla="*/ 71 h 175"/>
              <a:gd name="T54" fmla="*/ 0 w 146"/>
              <a:gd name="T55" fmla="*/ 44 h 175"/>
              <a:gd name="T56" fmla="*/ 36 w 146"/>
              <a:gd name="T57" fmla="*/ 44 h 175"/>
              <a:gd name="T58" fmla="*/ 51 w 146"/>
              <a:gd name="T59" fmla="*/ 102 h 175"/>
              <a:gd name="T60" fmla="*/ 87 w 146"/>
              <a:gd name="T61" fmla="*/ 102 h 175"/>
              <a:gd name="T62" fmla="*/ 95 w 146"/>
              <a:gd name="T63" fmla="*/ 71 h 175"/>
              <a:gd name="T64" fmla="*/ 58 w 146"/>
              <a:gd name="T65" fmla="*/ 71 h 175"/>
              <a:gd name="T66" fmla="*/ 51 w 146"/>
              <a:gd name="T67" fmla="*/ 10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" h="175">
                <a:moveTo>
                  <a:pt x="36" y="44"/>
                </a:moveTo>
                <a:lnTo>
                  <a:pt x="44" y="0"/>
                </a:lnTo>
                <a:lnTo>
                  <a:pt x="73" y="0"/>
                </a:lnTo>
                <a:lnTo>
                  <a:pt x="63" y="44"/>
                </a:lnTo>
                <a:lnTo>
                  <a:pt x="102" y="44"/>
                </a:lnTo>
                <a:lnTo>
                  <a:pt x="109" y="0"/>
                </a:lnTo>
                <a:lnTo>
                  <a:pt x="139" y="0"/>
                </a:lnTo>
                <a:lnTo>
                  <a:pt x="129" y="44"/>
                </a:lnTo>
                <a:lnTo>
                  <a:pt x="146" y="44"/>
                </a:lnTo>
                <a:lnTo>
                  <a:pt x="146" y="71"/>
                </a:lnTo>
                <a:lnTo>
                  <a:pt x="124" y="71"/>
                </a:lnTo>
                <a:lnTo>
                  <a:pt x="117" y="102"/>
                </a:lnTo>
                <a:lnTo>
                  <a:pt x="146" y="102"/>
                </a:lnTo>
                <a:lnTo>
                  <a:pt x="146" y="129"/>
                </a:lnTo>
                <a:lnTo>
                  <a:pt x="109" y="129"/>
                </a:lnTo>
                <a:lnTo>
                  <a:pt x="102" y="175"/>
                </a:lnTo>
                <a:lnTo>
                  <a:pt x="73" y="175"/>
                </a:lnTo>
                <a:lnTo>
                  <a:pt x="83" y="129"/>
                </a:lnTo>
                <a:lnTo>
                  <a:pt x="46" y="129"/>
                </a:lnTo>
                <a:lnTo>
                  <a:pt x="36" y="175"/>
                </a:lnTo>
                <a:lnTo>
                  <a:pt x="7" y="175"/>
                </a:lnTo>
                <a:lnTo>
                  <a:pt x="17" y="129"/>
                </a:lnTo>
                <a:lnTo>
                  <a:pt x="0" y="129"/>
                </a:lnTo>
                <a:lnTo>
                  <a:pt x="0" y="102"/>
                </a:lnTo>
                <a:lnTo>
                  <a:pt x="22" y="102"/>
                </a:lnTo>
                <a:lnTo>
                  <a:pt x="29" y="71"/>
                </a:lnTo>
                <a:lnTo>
                  <a:pt x="0" y="71"/>
                </a:lnTo>
                <a:lnTo>
                  <a:pt x="0" y="44"/>
                </a:lnTo>
                <a:lnTo>
                  <a:pt x="36" y="44"/>
                </a:lnTo>
                <a:close/>
                <a:moveTo>
                  <a:pt x="51" y="102"/>
                </a:moveTo>
                <a:lnTo>
                  <a:pt x="87" y="102"/>
                </a:lnTo>
                <a:lnTo>
                  <a:pt x="95" y="71"/>
                </a:lnTo>
                <a:lnTo>
                  <a:pt x="58" y="71"/>
                </a:lnTo>
                <a:lnTo>
                  <a:pt x="51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5932488" y="531019"/>
            <a:ext cx="363538" cy="275035"/>
            <a:chOff x="5932488" y="708025"/>
            <a:chExt cx="363538" cy="366713"/>
          </a:xfrm>
        </p:grpSpPr>
        <p:sp>
          <p:nvSpPr>
            <p:cNvPr id="113" name="Freeform 95"/>
            <p:cNvSpPr>
              <a:spLocks/>
            </p:cNvSpPr>
            <p:nvPr userDrawn="1"/>
          </p:nvSpPr>
          <p:spPr bwMode="auto">
            <a:xfrm>
              <a:off x="5932488" y="769938"/>
              <a:ext cx="161925" cy="131763"/>
            </a:xfrm>
            <a:custGeom>
              <a:avLst/>
              <a:gdLst>
                <a:gd name="T0" fmla="*/ 0 w 42"/>
                <a:gd name="T1" fmla="*/ 34 h 34"/>
                <a:gd name="T2" fmla="*/ 2 w 42"/>
                <a:gd name="T3" fmla="*/ 16 h 34"/>
                <a:gd name="T4" fmla="*/ 12 w 42"/>
                <a:gd name="T5" fmla="*/ 0 h 34"/>
                <a:gd name="T6" fmla="*/ 42 w 42"/>
                <a:gd name="T7" fmla="*/ 30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0" y="21"/>
                    <a:pt x="2" y="16"/>
                  </a:cubicBezTo>
                  <a:cubicBezTo>
                    <a:pt x="4" y="10"/>
                    <a:pt x="8" y="5"/>
                    <a:pt x="12" y="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4" name="Freeform 96"/>
            <p:cNvSpPr>
              <a:spLocks/>
            </p:cNvSpPr>
            <p:nvPr userDrawn="1"/>
          </p:nvSpPr>
          <p:spPr bwMode="auto">
            <a:xfrm>
              <a:off x="5932488" y="750888"/>
              <a:ext cx="363538" cy="323850"/>
            </a:xfrm>
            <a:custGeom>
              <a:avLst/>
              <a:gdLst>
                <a:gd name="T0" fmla="*/ 83 w 94"/>
                <a:gd name="T1" fmla="*/ 64 h 84"/>
                <a:gd name="T2" fmla="*/ 53 w 94"/>
                <a:gd name="T3" fmla="*/ 82 h 84"/>
                <a:gd name="T4" fmla="*/ 18 w 94"/>
                <a:gd name="T5" fmla="*/ 73 h 84"/>
                <a:gd name="T6" fmla="*/ 13 w 94"/>
                <a:gd name="T7" fmla="*/ 69 h 84"/>
                <a:gd name="T8" fmla="*/ 13 w 94"/>
                <a:gd name="T9" fmla="*/ 69 h 84"/>
                <a:gd name="T10" fmla="*/ 0 w 94"/>
                <a:gd name="T11" fmla="*/ 43 h 84"/>
                <a:gd name="T12" fmla="*/ 47 w 94"/>
                <a:gd name="T13" fmla="*/ 38 h 84"/>
                <a:gd name="T14" fmla="*/ 47 w 94"/>
                <a:gd name="T15" fmla="*/ 38 h 84"/>
                <a:gd name="T16" fmla="*/ 48 w 94"/>
                <a:gd name="T17" fmla="*/ 37 h 84"/>
                <a:gd name="T18" fmla="*/ 76 w 94"/>
                <a:gd name="T19" fmla="*/ 0 h 84"/>
                <a:gd name="T20" fmla="*/ 79 w 94"/>
                <a:gd name="T21" fmla="*/ 3 h 84"/>
                <a:gd name="T22" fmla="*/ 93 w 94"/>
                <a:gd name="T23" fmla="*/ 33 h 84"/>
                <a:gd name="T24" fmla="*/ 83 w 94"/>
                <a:gd name="T2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84">
                  <a:moveTo>
                    <a:pt x="83" y="64"/>
                  </a:moveTo>
                  <a:cubicBezTo>
                    <a:pt x="76" y="74"/>
                    <a:pt x="65" y="81"/>
                    <a:pt x="53" y="82"/>
                  </a:cubicBezTo>
                  <a:cubicBezTo>
                    <a:pt x="41" y="84"/>
                    <a:pt x="28" y="81"/>
                    <a:pt x="18" y="73"/>
                  </a:cubicBezTo>
                  <a:cubicBezTo>
                    <a:pt x="16" y="72"/>
                    <a:pt x="15" y="70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2"/>
                    <a:pt x="2" y="53"/>
                    <a:pt x="0" y="43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7" y="11"/>
                    <a:pt x="92" y="22"/>
                    <a:pt x="93" y="33"/>
                  </a:cubicBezTo>
                  <a:cubicBezTo>
                    <a:pt x="94" y="44"/>
                    <a:pt x="90" y="55"/>
                    <a:pt x="83" y="6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5" name="Freeform 97"/>
            <p:cNvSpPr>
              <a:spLocks/>
            </p:cNvSpPr>
            <p:nvPr userDrawn="1"/>
          </p:nvSpPr>
          <p:spPr bwMode="auto">
            <a:xfrm>
              <a:off x="5991225" y="708025"/>
              <a:ext cx="223838" cy="169863"/>
            </a:xfrm>
            <a:custGeom>
              <a:avLst/>
              <a:gdLst>
                <a:gd name="T0" fmla="*/ 58 w 58"/>
                <a:gd name="T1" fmla="*/ 9 h 44"/>
                <a:gd name="T2" fmla="*/ 31 w 58"/>
                <a:gd name="T3" fmla="*/ 44 h 44"/>
                <a:gd name="T4" fmla="*/ 0 w 58"/>
                <a:gd name="T5" fmla="*/ 13 h 44"/>
                <a:gd name="T6" fmla="*/ 28 w 58"/>
                <a:gd name="T7" fmla="*/ 1 h 44"/>
                <a:gd name="T8" fmla="*/ 58 w 58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4">
                  <a:moveTo>
                    <a:pt x="58" y="9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6"/>
                    <a:pt x="18" y="1"/>
                    <a:pt x="28" y="1"/>
                  </a:cubicBezTo>
                  <a:cubicBezTo>
                    <a:pt x="38" y="0"/>
                    <a:pt x="49" y="3"/>
                    <a:pt x="58" y="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3406775" y="973931"/>
            <a:ext cx="528638" cy="280988"/>
            <a:chOff x="3406775" y="1298575"/>
            <a:chExt cx="528638" cy="374650"/>
          </a:xfrm>
        </p:grpSpPr>
        <p:sp>
          <p:nvSpPr>
            <p:cNvPr id="117" name="Freeform 98"/>
            <p:cNvSpPr>
              <a:spLocks/>
            </p:cNvSpPr>
            <p:nvPr userDrawn="1"/>
          </p:nvSpPr>
          <p:spPr bwMode="auto">
            <a:xfrm>
              <a:off x="3684588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8" name="Freeform 99"/>
            <p:cNvSpPr>
              <a:spLocks/>
            </p:cNvSpPr>
            <p:nvPr userDrawn="1"/>
          </p:nvSpPr>
          <p:spPr bwMode="auto">
            <a:xfrm>
              <a:off x="3546475" y="1298575"/>
              <a:ext cx="250825" cy="374650"/>
            </a:xfrm>
            <a:custGeom>
              <a:avLst/>
              <a:gdLst>
                <a:gd name="T0" fmla="*/ 99 w 158"/>
                <a:gd name="T1" fmla="*/ 120 h 236"/>
                <a:gd name="T2" fmla="*/ 0 w 158"/>
                <a:gd name="T3" fmla="*/ 236 h 236"/>
                <a:gd name="T4" fmla="*/ 31 w 158"/>
                <a:gd name="T5" fmla="*/ 236 h 236"/>
                <a:gd name="T6" fmla="*/ 58 w 158"/>
                <a:gd name="T7" fmla="*/ 236 h 236"/>
                <a:gd name="T8" fmla="*/ 158 w 158"/>
                <a:gd name="T9" fmla="*/ 120 h 236"/>
                <a:gd name="T10" fmla="*/ 58 w 158"/>
                <a:gd name="T11" fmla="*/ 0 h 236"/>
                <a:gd name="T12" fmla="*/ 31 w 158"/>
                <a:gd name="T13" fmla="*/ 0 h 236"/>
                <a:gd name="T14" fmla="*/ 0 w 158"/>
                <a:gd name="T15" fmla="*/ 0 h 236"/>
                <a:gd name="T16" fmla="*/ 99 w 158"/>
                <a:gd name="T17" fmla="*/ 1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99" y="120"/>
                  </a:moveTo>
                  <a:lnTo>
                    <a:pt x="0" y="236"/>
                  </a:lnTo>
                  <a:lnTo>
                    <a:pt x="31" y="236"/>
                  </a:lnTo>
                  <a:lnTo>
                    <a:pt x="58" y="236"/>
                  </a:lnTo>
                  <a:lnTo>
                    <a:pt x="158" y="120"/>
                  </a:lnTo>
                  <a:lnTo>
                    <a:pt x="58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99" y="1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9" name="Freeform 100"/>
            <p:cNvSpPr>
              <a:spLocks/>
            </p:cNvSpPr>
            <p:nvPr userDrawn="1"/>
          </p:nvSpPr>
          <p:spPr bwMode="auto">
            <a:xfrm>
              <a:off x="3406775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136776" y="597694"/>
            <a:ext cx="512763" cy="335756"/>
            <a:chOff x="2136775" y="796925"/>
            <a:chExt cx="512763" cy="447675"/>
          </a:xfrm>
        </p:grpSpPr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2368550" y="796925"/>
              <a:ext cx="280988" cy="250825"/>
            </a:xfrm>
            <a:custGeom>
              <a:avLst/>
              <a:gdLst>
                <a:gd name="T0" fmla="*/ 7 w 73"/>
                <a:gd name="T1" fmla="*/ 0 h 65"/>
                <a:gd name="T2" fmla="*/ 66 w 73"/>
                <a:gd name="T3" fmla="*/ 0 h 65"/>
                <a:gd name="T4" fmla="*/ 73 w 73"/>
                <a:gd name="T5" fmla="*/ 7 h 65"/>
                <a:gd name="T6" fmla="*/ 73 w 73"/>
                <a:gd name="T7" fmla="*/ 36 h 65"/>
                <a:gd name="T8" fmla="*/ 66 w 73"/>
                <a:gd name="T9" fmla="*/ 43 h 65"/>
                <a:gd name="T10" fmla="*/ 24 w 73"/>
                <a:gd name="T11" fmla="*/ 43 h 65"/>
                <a:gd name="T12" fmla="*/ 8 w 73"/>
                <a:gd name="T13" fmla="*/ 65 h 65"/>
                <a:gd name="T14" fmla="*/ 8 w 73"/>
                <a:gd name="T15" fmla="*/ 43 h 65"/>
                <a:gd name="T16" fmla="*/ 7 w 73"/>
                <a:gd name="T17" fmla="*/ 43 h 65"/>
                <a:gd name="T18" fmla="*/ 0 w 73"/>
                <a:gd name="T19" fmla="*/ 36 h 65"/>
                <a:gd name="T20" fmla="*/ 0 w 73"/>
                <a:gd name="T21" fmla="*/ 7 h 65"/>
                <a:gd name="T22" fmla="*/ 7 w 73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5">
                  <a:moveTo>
                    <a:pt x="7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3" y="4"/>
                    <a:pt x="73" y="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40"/>
                    <a:pt x="70" y="43"/>
                    <a:pt x="6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2" name="Oval 102"/>
            <p:cNvSpPr>
              <a:spLocks noChangeArrowheads="1"/>
            </p:cNvSpPr>
            <p:nvPr userDrawn="1"/>
          </p:nvSpPr>
          <p:spPr bwMode="auto">
            <a:xfrm>
              <a:off x="2198688" y="947738"/>
              <a:ext cx="180975" cy="1809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2136775" y="1136650"/>
              <a:ext cx="304800" cy="107950"/>
            </a:xfrm>
            <a:custGeom>
              <a:avLst/>
              <a:gdLst>
                <a:gd name="T0" fmla="*/ 59 w 79"/>
                <a:gd name="T1" fmla="*/ 5 h 28"/>
                <a:gd name="T2" fmla="*/ 39 w 79"/>
                <a:gd name="T3" fmla="*/ 0 h 28"/>
                <a:gd name="T4" fmla="*/ 20 w 79"/>
                <a:gd name="T5" fmla="*/ 5 h 28"/>
                <a:gd name="T6" fmla="*/ 0 w 79"/>
                <a:gd name="T7" fmla="*/ 28 h 28"/>
                <a:gd name="T8" fmla="*/ 79 w 79"/>
                <a:gd name="T9" fmla="*/ 28 h 28"/>
                <a:gd name="T10" fmla="*/ 59 w 7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8">
                  <a:moveTo>
                    <a:pt x="59" y="5"/>
                  </a:moveTo>
                  <a:cubicBezTo>
                    <a:pt x="53" y="2"/>
                    <a:pt x="46" y="0"/>
                    <a:pt x="39" y="0"/>
                  </a:cubicBezTo>
                  <a:cubicBezTo>
                    <a:pt x="32" y="0"/>
                    <a:pt x="26" y="2"/>
                    <a:pt x="20" y="5"/>
                  </a:cubicBezTo>
                  <a:cubicBezTo>
                    <a:pt x="10" y="10"/>
                    <a:pt x="3" y="18"/>
                    <a:pt x="0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6" y="18"/>
                    <a:pt x="69" y="10"/>
                    <a:pt x="59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24" name="Freeform 104"/>
          <p:cNvSpPr>
            <a:spLocks/>
          </p:cNvSpPr>
          <p:nvPr userDrawn="1"/>
        </p:nvSpPr>
        <p:spPr bwMode="auto">
          <a:xfrm>
            <a:off x="4341813" y="2150269"/>
            <a:ext cx="361950" cy="246460"/>
          </a:xfrm>
          <a:custGeom>
            <a:avLst/>
            <a:gdLst>
              <a:gd name="T0" fmla="*/ 85 w 94"/>
              <a:gd name="T1" fmla="*/ 0 h 85"/>
              <a:gd name="T2" fmla="*/ 9 w 94"/>
              <a:gd name="T3" fmla="*/ 0 h 85"/>
              <a:gd name="T4" fmla="*/ 0 w 94"/>
              <a:gd name="T5" fmla="*/ 9 h 85"/>
              <a:gd name="T6" fmla="*/ 0 w 94"/>
              <a:gd name="T7" fmla="*/ 46 h 85"/>
              <a:gd name="T8" fmla="*/ 9 w 94"/>
              <a:gd name="T9" fmla="*/ 55 h 85"/>
              <a:gd name="T10" fmla="*/ 64 w 94"/>
              <a:gd name="T11" fmla="*/ 55 h 85"/>
              <a:gd name="T12" fmla="*/ 84 w 94"/>
              <a:gd name="T13" fmla="*/ 85 h 85"/>
              <a:gd name="T14" fmla="*/ 84 w 94"/>
              <a:gd name="T15" fmla="*/ 55 h 85"/>
              <a:gd name="T16" fmla="*/ 85 w 94"/>
              <a:gd name="T17" fmla="*/ 55 h 85"/>
              <a:gd name="T18" fmla="*/ 94 w 94"/>
              <a:gd name="T19" fmla="*/ 46 h 85"/>
              <a:gd name="T20" fmla="*/ 94 w 94"/>
              <a:gd name="T21" fmla="*/ 9 h 85"/>
              <a:gd name="T22" fmla="*/ 85 w 94"/>
              <a:gd name="T2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85">
                <a:moveTo>
                  <a:pt x="8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4" y="55"/>
                  <a:pt x="9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90" y="55"/>
                  <a:pt x="94" y="51"/>
                  <a:pt x="94" y="46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4"/>
                  <a:pt x="90" y="0"/>
                  <a:pt x="85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5" name="Freeform 105"/>
          <p:cNvSpPr>
            <a:spLocks/>
          </p:cNvSpPr>
          <p:nvPr userDrawn="1"/>
        </p:nvSpPr>
        <p:spPr bwMode="auto">
          <a:xfrm>
            <a:off x="3843339" y="1933576"/>
            <a:ext cx="377825" cy="289322"/>
          </a:xfrm>
          <a:custGeom>
            <a:avLst/>
            <a:gdLst>
              <a:gd name="T0" fmla="*/ 93 w 98"/>
              <a:gd name="T1" fmla="*/ 19 h 100"/>
              <a:gd name="T2" fmla="*/ 79 w 98"/>
              <a:gd name="T3" fmla="*/ 14 h 100"/>
              <a:gd name="T4" fmla="*/ 79 w 98"/>
              <a:gd name="T5" fmla="*/ 14 h 100"/>
              <a:gd name="T6" fmla="*/ 23 w 98"/>
              <a:gd name="T7" fmla="*/ 14 h 100"/>
              <a:gd name="T8" fmla="*/ 22 w 98"/>
              <a:gd name="T9" fmla="*/ 14 h 100"/>
              <a:gd name="T10" fmla="*/ 0 w 98"/>
              <a:gd name="T11" fmla="*/ 0 h 100"/>
              <a:gd name="T12" fmla="*/ 3 w 98"/>
              <a:gd name="T13" fmla="*/ 4 h 100"/>
              <a:gd name="T14" fmla="*/ 9 w 98"/>
              <a:gd name="T15" fmla="*/ 19 h 100"/>
              <a:gd name="T16" fmla="*/ 4 w 98"/>
              <a:gd name="T17" fmla="*/ 33 h 100"/>
              <a:gd name="T18" fmla="*/ 4 w 98"/>
              <a:gd name="T19" fmla="*/ 80 h 100"/>
              <a:gd name="T20" fmla="*/ 9 w 98"/>
              <a:gd name="T21" fmla="*/ 94 h 100"/>
              <a:gd name="T22" fmla="*/ 23 w 98"/>
              <a:gd name="T23" fmla="*/ 100 h 100"/>
              <a:gd name="T24" fmla="*/ 79 w 98"/>
              <a:gd name="T25" fmla="*/ 100 h 100"/>
              <a:gd name="T26" fmla="*/ 93 w 98"/>
              <a:gd name="T27" fmla="*/ 94 h 100"/>
              <a:gd name="T28" fmla="*/ 98 w 98"/>
              <a:gd name="T29" fmla="*/ 80 h 100"/>
              <a:gd name="T30" fmla="*/ 98 w 98"/>
              <a:gd name="T31" fmla="*/ 33 h 100"/>
              <a:gd name="T32" fmla="*/ 93 w 98"/>
              <a:gd name="T33" fmla="*/ 1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0">
                <a:moveTo>
                  <a:pt x="93" y="19"/>
                </a:moveTo>
                <a:cubicBezTo>
                  <a:pt x="89" y="16"/>
                  <a:pt x="84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2" y="14"/>
                </a:cubicBezTo>
                <a:cubicBezTo>
                  <a:pt x="17" y="6"/>
                  <a:pt x="9" y="2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7" y="9"/>
                  <a:pt x="9" y="14"/>
                  <a:pt x="9" y="19"/>
                </a:cubicBezTo>
                <a:cubicBezTo>
                  <a:pt x="6" y="23"/>
                  <a:pt x="4" y="28"/>
                  <a:pt x="4" y="33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5"/>
                  <a:pt x="6" y="90"/>
                  <a:pt x="9" y="94"/>
                </a:cubicBezTo>
                <a:cubicBezTo>
                  <a:pt x="13" y="98"/>
                  <a:pt x="18" y="100"/>
                  <a:pt x="23" y="100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84" y="100"/>
                  <a:pt x="89" y="98"/>
                  <a:pt x="93" y="94"/>
                </a:cubicBezTo>
                <a:cubicBezTo>
                  <a:pt x="96" y="90"/>
                  <a:pt x="98" y="85"/>
                  <a:pt x="98" y="80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28"/>
                  <a:pt x="96" y="23"/>
                  <a:pt x="93" y="1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6" name="Freeform 106"/>
          <p:cNvSpPr>
            <a:spLocks noEditPoints="1"/>
          </p:cNvSpPr>
          <p:nvPr userDrawn="1"/>
        </p:nvSpPr>
        <p:spPr bwMode="auto">
          <a:xfrm>
            <a:off x="1920876" y="1638300"/>
            <a:ext cx="377825" cy="248841"/>
          </a:xfrm>
          <a:custGeom>
            <a:avLst/>
            <a:gdLst>
              <a:gd name="T0" fmla="*/ 97 w 98"/>
              <a:gd name="T1" fmla="*/ 80 h 86"/>
              <a:gd name="T2" fmla="*/ 52 w 98"/>
              <a:gd name="T3" fmla="*/ 2 h 86"/>
              <a:gd name="T4" fmla="*/ 49 w 98"/>
              <a:gd name="T5" fmla="*/ 0 h 86"/>
              <a:gd name="T6" fmla="*/ 46 w 98"/>
              <a:gd name="T7" fmla="*/ 2 h 86"/>
              <a:gd name="T8" fmla="*/ 1 w 98"/>
              <a:gd name="T9" fmla="*/ 80 h 86"/>
              <a:gd name="T10" fmla="*/ 1 w 98"/>
              <a:gd name="T11" fmla="*/ 84 h 86"/>
              <a:gd name="T12" fmla="*/ 4 w 98"/>
              <a:gd name="T13" fmla="*/ 86 h 86"/>
              <a:gd name="T14" fmla="*/ 94 w 98"/>
              <a:gd name="T15" fmla="*/ 86 h 86"/>
              <a:gd name="T16" fmla="*/ 97 w 98"/>
              <a:gd name="T17" fmla="*/ 84 h 86"/>
              <a:gd name="T18" fmla="*/ 98 w 98"/>
              <a:gd name="T19" fmla="*/ 82 h 86"/>
              <a:gd name="T20" fmla="*/ 97 w 98"/>
              <a:gd name="T21" fmla="*/ 80 h 86"/>
              <a:gd name="T22" fmla="*/ 55 w 98"/>
              <a:gd name="T23" fmla="*/ 22 h 86"/>
              <a:gd name="T24" fmla="*/ 54 w 98"/>
              <a:gd name="T25" fmla="*/ 58 h 86"/>
              <a:gd name="T26" fmla="*/ 44 w 98"/>
              <a:gd name="T27" fmla="*/ 58 h 86"/>
              <a:gd name="T28" fmla="*/ 43 w 98"/>
              <a:gd name="T29" fmla="*/ 22 h 86"/>
              <a:gd name="T30" fmla="*/ 55 w 98"/>
              <a:gd name="T31" fmla="*/ 22 h 86"/>
              <a:gd name="T32" fmla="*/ 49 w 98"/>
              <a:gd name="T33" fmla="*/ 77 h 86"/>
              <a:gd name="T34" fmla="*/ 42 w 98"/>
              <a:gd name="T35" fmla="*/ 69 h 86"/>
              <a:gd name="T36" fmla="*/ 49 w 98"/>
              <a:gd name="T37" fmla="*/ 62 h 86"/>
              <a:gd name="T38" fmla="*/ 56 w 98"/>
              <a:gd name="T39" fmla="*/ 69 h 86"/>
              <a:gd name="T40" fmla="*/ 49 w 98"/>
              <a:gd name="T41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86">
                <a:moveTo>
                  <a:pt x="97" y="80"/>
                </a:move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0" y="0"/>
                  <a:pt x="49" y="0"/>
                </a:cubicBezTo>
                <a:cubicBezTo>
                  <a:pt x="48" y="0"/>
                  <a:pt x="46" y="1"/>
                  <a:pt x="46" y="2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3"/>
                  <a:pt x="1" y="84"/>
                </a:cubicBezTo>
                <a:cubicBezTo>
                  <a:pt x="1" y="85"/>
                  <a:pt x="3" y="86"/>
                  <a:pt x="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95" y="86"/>
                  <a:pt x="96" y="85"/>
                  <a:pt x="97" y="84"/>
                </a:cubicBezTo>
                <a:cubicBezTo>
                  <a:pt x="97" y="83"/>
                  <a:pt x="98" y="83"/>
                  <a:pt x="98" y="82"/>
                </a:cubicBezTo>
                <a:cubicBezTo>
                  <a:pt x="98" y="81"/>
                  <a:pt x="97" y="81"/>
                  <a:pt x="97" y="80"/>
                </a:cubicBezTo>
                <a:close/>
                <a:moveTo>
                  <a:pt x="55" y="22"/>
                </a:moveTo>
                <a:cubicBezTo>
                  <a:pt x="54" y="58"/>
                  <a:pt x="54" y="58"/>
                  <a:pt x="5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22"/>
                  <a:pt x="43" y="22"/>
                  <a:pt x="43" y="22"/>
                </a:cubicBezTo>
                <a:lnTo>
                  <a:pt x="55" y="22"/>
                </a:lnTo>
                <a:close/>
                <a:moveTo>
                  <a:pt x="49" y="77"/>
                </a:moveTo>
                <a:cubicBezTo>
                  <a:pt x="45" y="77"/>
                  <a:pt x="42" y="73"/>
                  <a:pt x="42" y="69"/>
                </a:cubicBezTo>
                <a:cubicBezTo>
                  <a:pt x="42" y="65"/>
                  <a:pt x="45" y="62"/>
                  <a:pt x="49" y="62"/>
                </a:cubicBezTo>
                <a:cubicBezTo>
                  <a:pt x="53" y="62"/>
                  <a:pt x="56" y="65"/>
                  <a:pt x="56" y="69"/>
                </a:cubicBezTo>
                <a:cubicBezTo>
                  <a:pt x="56" y="73"/>
                  <a:pt x="53" y="77"/>
                  <a:pt x="49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7" name="Freeform 107"/>
          <p:cNvSpPr>
            <a:spLocks noEditPoints="1"/>
          </p:cNvSpPr>
          <p:nvPr userDrawn="1"/>
        </p:nvSpPr>
        <p:spPr bwMode="auto">
          <a:xfrm>
            <a:off x="3662363" y="1385887"/>
            <a:ext cx="528638" cy="396479"/>
          </a:xfrm>
          <a:custGeom>
            <a:avLst/>
            <a:gdLst>
              <a:gd name="T0" fmla="*/ 0 w 137"/>
              <a:gd name="T1" fmla="*/ 51 h 137"/>
              <a:gd name="T2" fmla="*/ 0 w 137"/>
              <a:gd name="T3" fmla="*/ 51 h 137"/>
              <a:gd name="T4" fmla="*/ 15 w 137"/>
              <a:gd name="T5" fmla="*/ 86 h 137"/>
              <a:gd name="T6" fmla="*/ 51 w 137"/>
              <a:gd name="T7" fmla="*/ 101 h 137"/>
              <a:gd name="T8" fmla="*/ 80 w 137"/>
              <a:gd name="T9" fmla="*/ 92 h 137"/>
              <a:gd name="T10" fmla="*/ 122 w 137"/>
              <a:gd name="T11" fmla="*/ 134 h 137"/>
              <a:gd name="T12" fmla="*/ 132 w 137"/>
              <a:gd name="T13" fmla="*/ 134 h 137"/>
              <a:gd name="T14" fmla="*/ 134 w 137"/>
              <a:gd name="T15" fmla="*/ 133 h 137"/>
              <a:gd name="T16" fmla="*/ 134 w 137"/>
              <a:gd name="T17" fmla="*/ 122 h 137"/>
              <a:gd name="T18" fmla="*/ 92 w 137"/>
              <a:gd name="T19" fmla="*/ 80 h 137"/>
              <a:gd name="T20" fmla="*/ 101 w 137"/>
              <a:gd name="T21" fmla="*/ 51 h 137"/>
              <a:gd name="T22" fmla="*/ 86 w 137"/>
              <a:gd name="T23" fmla="*/ 15 h 137"/>
              <a:gd name="T24" fmla="*/ 51 w 137"/>
              <a:gd name="T25" fmla="*/ 1 h 137"/>
              <a:gd name="T26" fmla="*/ 15 w 137"/>
              <a:gd name="T27" fmla="*/ 15 h 137"/>
              <a:gd name="T28" fmla="*/ 0 w 137"/>
              <a:gd name="T29" fmla="*/ 51 h 137"/>
              <a:gd name="T30" fmla="*/ 8 w 137"/>
              <a:gd name="T31" fmla="*/ 51 h 137"/>
              <a:gd name="T32" fmla="*/ 20 w 137"/>
              <a:gd name="T33" fmla="*/ 21 h 137"/>
              <a:gd name="T34" fmla="*/ 80 w 137"/>
              <a:gd name="T35" fmla="*/ 21 h 137"/>
              <a:gd name="T36" fmla="*/ 93 w 137"/>
              <a:gd name="T37" fmla="*/ 51 h 137"/>
              <a:gd name="T38" fmla="*/ 81 w 137"/>
              <a:gd name="T39" fmla="*/ 81 h 137"/>
              <a:gd name="T40" fmla="*/ 21 w 137"/>
              <a:gd name="T41" fmla="*/ 81 h 137"/>
              <a:gd name="T42" fmla="*/ 8 w 137"/>
              <a:gd name="T43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37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64"/>
                  <a:pt x="6" y="77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2" y="101"/>
                  <a:pt x="72" y="98"/>
                  <a:pt x="80" y="92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5" y="137"/>
                  <a:pt x="130" y="137"/>
                  <a:pt x="132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7" y="130"/>
                  <a:pt x="137" y="125"/>
                  <a:pt x="134" y="122"/>
                </a:cubicBezTo>
                <a:cubicBezTo>
                  <a:pt x="92" y="80"/>
                  <a:pt x="92" y="80"/>
                  <a:pt x="92" y="80"/>
                </a:cubicBezTo>
                <a:cubicBezTo>
                  <a:pt x="98" y="72"/>
                  <a:pt x="101" y="62"/>
                  <a:pt x="101" y="51"/>
                </a:cubicBezTo>
                <a:cubicBezTo>
                  <a:pt x="101" y="38"/>
                  <a:pt x="96" y="25"/>
                  <a:pt x="86" y="15"/>
                </a:cubicBezTo>
                <a:cubicBezTo>
                  <a:pt x="77" y="6"/>
                  <a:pt x="64" y="1"/>
                  <a:pt x="51" y="1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5"/>
                  <a:pt x="0" y="37"/>
                  <a:pt x="0" y="51"/>
                </a:cubicBezTo>
                <a:close/>
                <a:moveTo>
                  <a:pt x="8" y="51"/>
                </a:moveTo>
                <a:cubicBezTo>
                  <a:pt x="8" y="40"/>
                  <a:pt x="12" y="29"/>
                  <a:pt x="20" y="21"/>
                </a:cubicBezTo>
                <a:cubicBezTo>
                  <a:pt x="37" y="4"/>
                  <a:pt x="64" y="4"/>
                  <a:pt x="80" y="21"/>
                </a:cubicBezTo>
                <a:cubicBezTo>
                  <a:pt x="89" y="29"/>
                  <a:pt x="93" y="40"/>
                  <a:pt x="93" y="51"/>
                </a:cubicBezTo>
                <a:cubicBezTo>
                  <a:pt x="93" y="62"/>
                  <a:pt x="89" y="73"/>
                  <a:pt x="81" y="81"/>
                </a:cubicBezTo>
                <a:cubicBezTo>
                  <a:pt x="64" y="98"/>
                  <a:pt x="37" y="97"/>
                  <a:pt x="21" y="81"/>
                </a:cubicBezTo>
                <a:cubicBezTo>
                  <a:pt x="12" y="72"/>
                  <a:pt x="8" y="61"/>
                  <a:pt x="8" y="5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8" name="Freeform 108"/>
          <p:cNvSpPr>
            <a:spLocks/>
          </p:cNvSpPr>
          <p:nvPr userDrawn="1"/>
        </p:nvSpPr>
        <p:spPr bwMode="auto">
          <a:xfrm>
            <a:off x="1878013" y="1284685"/>
            <a:ext cx="533400" cy="254794"/>
          </a:xfrm>
          <a:custGeom>
            <a:avLst/>
            <a:gdLst>
              <a:gd name="T0" fmla="*/ 92 w 138"/>
              <a:gd name="T1" fmla="*/ 80 h 88"/>
              <a:gd name="T2" fmla="*/ 88 w 138"/>
              <a:gd name="T3" fmla="*/ 73 h 88"/>
              <a:gd name="T4" fmla="*/ 88 w 138"/>
              <a:gd name="T5" fmla="*/ 73 h 88"/>
              <a:gd name="T6" fmla="*/ 89 w 138"/>
              <a:gd name="T7" fmla="*/ 73 h 88"/>
              <a:gd name="T8" fmla="*/ 97 w 138"/>
              <a:gd name="T9" fmla="*/ 65 h 88"/>
              <a:gd name="T10" fmla="*/ 92 w 138"/>
              <a:gd name="T11" fmla="*/ 57 h 88"/>
              <a:gd name="T12" fmla="*/ 93 w 138"/>
              <a:gd name="T13" fmla="*/ 57 h 88"/>
              <a:gd name="T14" fmla="*/ 101 w 138"/>
              <a:gd name="T15" fmla="*/ 50 h 88"/>
              <a:gd name="T16" fmla="*/ 96 w 138"/>
              <a:gd name="T17" fmla="*/ 42 h 88"/>
              <a:gd name="T18" fmla="*/ 130 w 138"/>
              <a:gd name="T19" fmla="*/ 42 h 88"/>
              <a:gd name="T20" fmla="*/ 138 w 138"/>
              <a:gd name="T21" fmla="*/ 34 h 88"/>
              <a:gd name="T22" fmla="*/ 130 w 138"/>
              <a:gd name="T23" fmla="*/ 27 h 88"/>
              <a:gd name="T24" fmla="*/ 87 w 138"/>
              <a:gd name="T25" fmla="*/ 27 h 88"/>
              <a:gd name="T26" fmla="*/ 87 w 138"/>
              <a:gd name="T27" fmla="*/ 27 h 88"/>
              <a:gd name="T28" fmla="*/ 77 w 138"/>
              <a:gd name="T29" fmla="*/ 27 h 88"/>
              <a:gd name="T30" fmla="*/ 93 w 138"/>
              <a:gd name="T31" fmla="*/ 17 h 88"/>
              <a:gd name="T32" fmla="*/ 99 w 138"/>
              <a:gd name="T33" fmla="*/ 5 h 88"/>
              <a:gd name="T34" fmla="*/ 86 w 138"/>
              <a:gd name="T35" fmla="*/ 3 h 88"/>
              <a:gd name="T36" fmla="*/ 46 w 138"/>
              <a:gd name="T37" fmla="*/ 27 h 88"/>
              <a:gd name="T38" fmla="*/ 40 w 138"/>
              <a:gd name="T39" fmla="*/ 32 h 88"/>
              <a:gd name="T40" fmla="*/ 0 w 138"/>
              <a:gd name="T41" fmla="*/ 38 h 88"/>
              <a:gd name="T42" fmla="*/ 0 w 138"/>
              <a:gd name="T43" fmla="*/ 75 h 88"/>
              <a:gd name="T44" fmla="*/ 39 w 138"/>
              <a:gd name="T45" fmla="*/ 78 h 88"/>
              <a:gd name="T46" fmla="*/ 56 w 138"/>
              <a:gd name="T47" fmla="*/ 88 h 88"/>
              <a:gd name="T48" fmla="*/ 62 w 138"/>
              <a:gd name="T49" fmla="*/ 88 h 88"/>
              <a:gd name="T50" fmla="*/ 63 w 138"/>
              <a:gd name="T51" fmla="*/ 88 h 88"/>
              <a:gd name="T52" fmla="*/ 84 w 138"/>
              <a:gd name="T53" fmla="*/ 88 h 88"/>
              <a:gd name="T54" fmla="*/ 92 w 138"/>
              <a:gd name="T5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8" h="88">
                <a:moveTo>
                  <a:pt x="92" y="80"/>
                </a:moveTo>
                <a:cubicBezTo>
                  <a:pt x="92" y="77"/>
                  <a:pt x="91" y="74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94" y="73"/>
                  <a:pt x="97" y="69"/>
                  <a:pt x="97" y="65"/>
                </a:cubicBezTo>
                <a:cubicBezTo>
                  <a:pt x="97" y="61"/>
                  <a:pt x="95" y="59"/>
                  <a:pt x="92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7" y="57"/>
                  <a:pt x="101" y="54"/>
                  <a:pt x="101" y="50"/>
                </a:cubicBezTo>
                <a:cubicBezTo>
                  <a:pt x="101" y="46"/>
                  <a:pt x="99" y="44"/>
                  <a:pt x="96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2"/>
                  <a:pt x="138" y="39"/>
                  <a:pt x="138" y="34"/>
                </a:cubicBezTo>
                <a:cubicBezTo>
                  <a:pt x="138" y="30"/>
                  <a:pt x="134" y="27"/>
                  <a:pt x="130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93" y="17"/>
                  <a:pt x="93" y="17"/>
                  <a:pt x="93" y="17"/>
                </a:cubicBezTo>
                <a:cubicBezTo>
                  <a:pt x="99" y="14"/>
                  <a:pt x="101" y="8"/>
                  <a:pt x="99" y="5"/>
                </a:cubicBezTo>
                <a:cubicBezTo>
                  <a:pt x="97" y="1"/>
                  <a:pt x="91" y="0"/>
                  <a:pt x="86" y="3"/>
                </a:cubicBezTo>
                <a:cubicBezTo>
                  <a:pt x="46" y="27"/>
                  <a:pt x="46" y="27"/>
                  <a:pt x="46" y="27"/>
                </a:cubicBezTo>
                <a:cubicBezTo>
                  <a:pt x="43" y="28"/>
                  <a:pt x="42" y="30"/>
                  <a:pt x="40" y="3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42" y="84"/>
                  <a:pt x="48" y="88"/>
                  <a:pt x="5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2" y="88"/>
                  <a:pt x="63" y="88"/>
                  <a:pt x="63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9" y="88"/>
                  <a:pt x="92" y="84"/>
                  <a:pt x="92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9" name="Freeform 109"/>
          <p:cNvSpPr>
            <a:spLocks noEditPoints="1"/>
          </p:cNvSpPr>
          <p:nvPr userDrawn="1"/>
        </p:nvSpPr>
        <p:spPr bwMode="auto">
          <a:xfrm>
            <a:off x="2781301" y="551260"/>
            <a:ext cx="498475" cy="330994"/>
          </a:xfrm>
          <a:custGeom>
            <a:avLst/>
            <a:gdLst>
              <a:gd name="T0" fmla="*/ 114 w 129"/>
              <a:gd name="T1" fmla="*/ 63 h 114"/>
              <a:gd name="T2" fmla="*/ 114 w 129"/>
              <a:gd name="T3" fmla="*/ 68 h 114"/>
              <a:gd name="T4" fmla="*/ 107 w 129"/>
              <a:gd name="T5" fmla="*/ 68 h 114"/>
              <a:gd name="T6" fmla="*/ 107 w 129"/>
              <a:gd name="T7" fmla="*/ 75 h 114"/>
              <a:gd name="T8" fmla="*/ 74 w 129"/>
              <a:gd name="T9" fmla="*/ 75 h 114"/>
              <a:gd name="T10" fmla="*/ 74 w 129"/>
              <a:gd name="T11" fmla="*/ 45 h 114"/>
              <a:gd name="T12" fmla="*/ 77 w 129"/>
              <a:gd name="T13" fmla="*/ 45 h 114"/>
              <a:gd name="T14" fmla="*/ 77 w 129"/>
              <a:gd name="T15" fmla="*/ 37 h 114"/>
              <a:gd name="T16" fmla="*/ 72 w 129"/>
              <a:gd name="T17" fmla="*/ 37 h 114"/>
              <a:gd name="T18" fmla="*/ 69 w 129"/>
              <a:gd name="T19" fmla="*/ 15 h 114"/>
              <a:gd name="T20" fmla="*/ 66 w 129"/>
              <a:gd name="T21" fmla="*/ 15 h 114"/>
              <a:gd name="T22" fmla="*/ 66 w 129"/>
              <a:gd name="T23" fmla="*/ 0 h 114"/>
              <a:gd name="T24" fmla="*/ 64 w 129"/>
              <a:gd name="T25" fmla="*/ 0 h 114"/>
              <a:gd name="T26" fmla="*/ 63 w 129"/>
              <a:gd name="T27" fmla="*/ 0 h 114"/>
              <a:gd name="T28" fmla="*/ 56 w 129"/>
              <a:gd name="T29" fmla="*/ 0 h 114"/>
              <a:gd name="T30" fmla="*/ 56 w 129"/>
              <a:gd name="T31" fmla="*/ 6 h 114"/>
              <a:gd name="T32" fmla="*/ 63 w 129"/>
              <a:gd name="T33" fmla="*/ 6 h 114"/>
              <a:gd name="T34" fmla="*/ 63 w 129"/>
              <a:gd name="T35" fmla="*/ 15 h 114"/>
              <a:gd name="T36" fmla="*/ 60 w 129"/>
              <a:gd name="T37" fmla="*/ 15 h 114"/>
              <a:gd name="T38" fmla="*/ 57 w 129"/>
              <a:gd name="T39" fmla="*/ 37 h 114"/>
              <a:gd name="T40" fmla="*/ 52 w 129"/>
              <a:gd name="T41" fmla="*/ 37 h 114"/>
              <a:gd name="T42" fmla="*/ 52 w 129"/>
              <a:gd name="T43" fmla="*/ 45 h 114"/>
              <a:gd name="T44" fmla="*/ 55 w 129"/>
              <a:gd name="T45" fmla="*/ 45 h 114"/>
              <a:gd name="T46" fmla="*/ 55 w 129"/>
              <a:gd name="T47" fmla="*/ 75 h 114"/>
              <a:gd name="T48" fmla="*/ 22 w 129"/>
              <a:gd name="T49" fmla="*/ 75 h 114"/>
              <a:gd name="T50" fmla="*/ 22 w 129"/>
              <a:gd name="T51" fmla="*/ 68 h 114"/>
              <a:gd name="T52" fmla="*/ 15 w 129"/>
              <a:gd name="T53" fmla="*/ 68 h 114"/>
              <a:gd name="T54" fmla="*/ 15 w 129"/>
              <a:gd name="T55" fmla="*/ 63 h 114"/>
              <a:gd name="T56" fmla="*/ 0 w 129"/>
              <a:gd name="T57" fmla="*/ 63 h 114"/>
              <a:gd name="T58" fmla="*/ 0 w 129"/>
              <a:gd name="T59" fmla="*/ 75 h 114"/>
              <a:gd name="T60" fmla="*/ 0 w 129"/>
              <a:gd name="T61" fmla="*/ 114 h 114"/>
              <a:gd name="T62" fmla="*/ 6 w 129"/>
              <a:gd name="T63" fmla="*/ 114 h 114"/>
              <a:gd name="T64" fmla="*/ 15 w 129"/>
              <a:gd name="T65" fmla="*/ 114 h 114"/>
              <a:gd name="T66" fmla="*/ 22 w 129"/>
              <a:gd name="T67" fmla="*/ 114 h 114"/>
              <a:gd name="T68" fmla="*/ 107 w 129"/>
              <a:gd name="T69" fmla="*/ 114 h 114"/>
              <a:gd name="T70" fmla="*/ 114 w 129"/>
              <a:gd name="T71" fmla="*/ 114 h 114"/>
              <a:gd name="T72" fmla="*/ 123 w 129"/>
              <a:gd name="T73" fmla="*/ 114 h 114"/>
              <a:gd name="T74" fmla="*/ 129 w 129"/>
              <a:gd name="T75" fmla="*/ 114 h 114"/>
              <a:gd name="T76" fmla="*/ 129 w 129"/>
              <a:gd name="T77" fmla="*/ 75 h 114"/>
              <a:gd name="T78" fmla="*/ 129 w 129"/>
              <a:gd name="T79" fmla="*/ 63 h 114"/>
              <a:gd name="T80" fmla="*/ 114 w 129"/>
              <a:gd name="T81" fmla="*/ 63 h 114"/>
              <a:gd name="T82" fmla="*/ 65 w 129"/>
              <a:gd name="T83" fmla="*/ 53 h 114"/>
              <a:gd name="T84" fmla="*/ 60 w 129"/>
              <a:gd name="T85" fmla="*/ 48 h 114"/>
              <a:gd name="T86" fmla="*/ 65 w 129"/>
              <a:gd name="T87" fmla="*/ 44 h 114"/>
              <a:gd name="T88" fmla="*/ 69 w 129"/>
              <a:gd name="T89" fmla="*/ 48 h 114"/>
              <a:gd name="T90" fmla="*/ 65 w 129"/>
              <a:gd name="T91" fmla="*/ 5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9" h="114">
                <a:moveTo>
                  <a:pt x="114" y="63"/>
                </a:moveTo>
                <a:cubicBezTo>
                  <a:pt x="114" y="68"/>
                  <a:pt x="114" y="68"/>
                  <a:pt x="114" y="68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45"/>
                  <a:pt x="74" y="45"/>
                  <a:pt x="74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37"/>
                  <a:pt x="77" y="37"/>
                  <a:pt x="77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5"/>
                  <a:pt x="63" y="15"/>
                  <a:pt x="63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7" y="37"/>
                  <a:pt x="57" y="37"/>
                  <a:pt x="57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75"/>
                  <a:pt x="55" y="75"/>
                  <a:pt x="55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68"/>
                  <a:pt x="22" y="68"/>
                  <a:pt x="22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3"/>
                  <a:pt x="15" y="63"/>
                  <a:pt x="15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63"/>
                  <a:pt x="129" y="63"/>
                  <a:pt x="129" y="63"/>
                </a:cubicBezTo>
                <a:lnTo>
                  <a:pt x="114" y="63"/>
                </a:lnTo>
                <a:close/>
                <a:moveTo>
                  <a:pt x="65" y="53"/>
                </a:moveTo>
                <a:cubicBezTo>
                  <a:pt x="62" y="53"/>
                  <a:pt x="60" y="51"/>
                  <a:pt x="60" y="48"/>
                </a:cubicBezTo>
                <a:cubicBezTo>
                  <a:pt x="60" y="46"/>
                  <a:pt x="62" y="44"/>
                  <a:pt x="65" y="44"/>
                </a:cubicBezTo>
                <a:cubicBezTo>
                  <a:pt x="67" y="44"/>
                  <a:pt x="69" y="46"/>
                  <a:pt x="69" y="48"/>
                </a:cubicBezTo>
                <a:cubicBezTo>
                  <a:pt x="69" y="51"/>
                  <a:pt x="67" y="53"/>
                  <a:pt x="65" y="53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3368675" y="1715691"/>
            <a:ext cx="369888" cy="417910"/>
            <a:chOff x="3368675" y="2287588"/>
            <a:chExt cx="369888" cy="557213"/>
          </a:xfrm>
        </p:grpSpPr>
        <p:sp>
          <p:nvSpPr>
            <p:cNvPr id="131" name="Freeform 110"/>
            <p:cNvSpPr>
              <a:spLocks/>
            </p:cNvSpPr>
            <p:nvPr userDrawn="1"/>
          </p:nvSpPr>
          <p:spPr bwMode="auto">
            <a:xfrm>
              <a:off x="3514725" y="2287588"/>
              <a:ext cx="77788" cy="101600"/>
            </a:xfrm>
            <a:custGeom>
              <a:avLst/>
              <a:gdLst>
                <a:gd name="T0" fmla="*/ 20 w 49"/>
                <a:gd name="T1" fmla="*/ 54 h 64"/>
                <a:gd name="T2" fmla="*/ 32 w 49"/>
                <a:gd name="T3" fmla="*/ 61 h 64"/>
                <a:gd name="T4" fmla="*/ 44 w 49"/>
                <a:gd name="T5" fmla="*/ 54 h 64"/>
                <a:gd name="T6" fmla="*/ 49 w 49"/>
                <a:gd name="T7" fmla="*/ 59 h 64"/>
                <a:gd name="T8" fmla="*/ 49 w 49"/>
                <a:gd name="T9" fmla="*/ 0 h 64"/>
                <a:gd name="T10" fmla="*/ 25 w 49"/>
                <a:gd name="T11" fmla="*/ 27 h 64"/>
                <a:gd name="T12" fmla="*/ 0 w 49"/>
                <a:gd name="T13" fmla="*/ 0 h 64"/>
                <a:gd name="T14" fmla="*/ 0 w 49"/>
                <a:gd name="T15" fmla="*/ 61 h 64"/>
                <a:gd name="T16" fmla="*/ 8 w 49"/>
                <a:gd name="T17" fmla="*/ 64 h 64"/>
                <a:gd name="T18" fmla="*/ 20 w 49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4">
                  <a:moveTo>
                    <a:pt x="20" y="54"/>
                  </a:moveTo>
                  <a:lnTo>
                    <a:pt x="32" y="61"/>
                  </a:lnTo>
                  <a:lnTo>
                    <a:pt x="44" y="54"/>
                  </a:lnTo>
                  <a:lnTo>
                    <a:pt x="49" y="59"/>
                  </a:lnTo>
                  <a:lnTo>
                    <a:pt x="49" y="0"/>
                  </a:lnTo>
                  <a:lnTo>
                    <a:pt x="25" y="27"/>
                  </a:lnTo>
                  <a:lnTo>
                    <a:pt x="0" y="0"/>
                  </a:lnTo>
                  <a:lnTo>
                    <a:pt x="0" y="61"/>
                  </a:lnTo>
                  <a:lnTo>
                    <a:pt x="8" y="64"/>
                  </a:lnTo>
                  <a:lnTo>
                    <a:pt x="20" y="5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2" name="Freeform 111"/>
            <p:cNvSpPr>
              <a:spLocks/>
            </p:cNvSpPr>
            <p:nvPr userDrawn="1"/>
          </p:nvSpPr>
          <p:spPr bwMode="auto">
            <a:xfrm>
              <a:off x="3514725" y="2744788"/>
              <a:ext cx="77788" cy="100013"/>
            </a:xfrm>
            <a:custGeom>
              <a:avLst/>
              <a:gdLst>
                <a:gd name="T0" fmla="*/ 32 w 49"/>
                <a:gd name="T1" fmla="*/ 9 h 63"/>
                <a:gd name="T2" fmla="*/ 20 w 49"/>
                <a:gd name="T3" fmla="*/ 2 h 63"/>
                <a:gd name="T4" fmla="*/ 8 w 49"/>
                <a:gd name="T5" fmla="*/ 9 h 63"/>
                <a:gd name="T6" fmla="*/ 0 w 49"/>
                <a:gd name="T7" fmla="*/ 4 h 63"/>
                <a:gd name="T8" fmla="*/ 0 w 49"/>
                <a:gd name="T9" fmla="*/ 63 h 63"/>
                <a:gd name="T10" fmla="*/ 25 w 49"/>
                <a:gd name="T11" fmla="*/ 36 h 63"/>
                <a:gd name="T12" fmla="*/ 49 w 49"/>
                <a:gd name="T13" fmla="*/ 63 h 63"/>
                <a:gd name="T14" fmla="*/ 49 w 49"/>
                <a:gd name="T15" fmla="*/ 2 h 63"/>
                <a:gd name="T16" fmla="*/ 44 w 49"/>
                <a:gd name="T17" fmla="*/ 0 h 63"/>
                <a:gd name="T18" fmla="*/ 32 w 49"/>
                <a:gd name="T1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3">
                  <a:moveTo>
                    <a:pt x="32" y="9"/>
                  </a:moveTo>
                  <a:lnTo>
                    <a:pt x="20" y="2"/>
                  </a:lnTo>
                  <a:lnTo>
                    <a:pt x="8" y="9"/>
                  </a:lnTo>
                  <a:lnTo>
                    <a:pt x="0" y="4"/>
                  </a:lnTo>
                  <a:lnTo>
                    <a:pt x="0" y="63"/>
                  </a:lnTo>
                  <a:lnTo>
                    <a:pt x="25" y="36"/>
                  </a:lnTo>
                  <a:lnTo>
                    <a:pt x="49" y="63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3" name="Freeform 112"/>
            <p:cNvSpPr>
              <a:spLocks noEditPoints="1"/>
            </p:cNvSpPr>
            <p:nvPr userDrawn="1"/>
          </p:nvSpPr>
          <p:spPr bwMode="auto">
            <a:xfrm>
              <a:off x="3368675" y="2381250"/>
              <a:ext cx="369888" cy="369888"/>
            </a:xfrm>
            <a:custGeom>
              <a:avLst/>
              <a:gdLst>
                <a:gd name="T0" fmla="*/ 82 w 96"/>
                <a:gd name="T1" fmla="*/ 14 h 96"/>
                <a:gd name="T2" fmla="*/ 75 w 96"/>
                <a:gd name="T3" fmla="*/ 8 h 96"/>
                <a:gd name="T4" fmla="*/ 66 w 96"/>
                <a:gd name="T5" fmla="*/ 3 h 96"/>
                <a:gd name="T6" fmla="*/ 56 w 96"/>
                <a:gd name="T7" fmla="*/ 1 h 96"/>
                <a:gd name="T8" fmla="*/ 46 w 96"/>
                <a:gd name="T9" fmla="*/ 0 h 96"/>
                <a:gd name="T10" fmla="*/ 36 w 96"/>
                <a:gd name="T11" fmla="*/ 2 h 96"/>
                <a:gd name="T12" fmla="*/ 27 w 96"/>
                <a:gd name="T13" fmla="*/ 5 h 96"/>
                <a:gd name="T14" fmla="*/ 18 w 96"/>
                <a:gd name="T15" fmla="*/ 11 h 96"/>
                <a:gd name="T16" fmla="*/ 11 w 96"/>
                <a:gd name="T17" fmla="*/ 18 h 96"/>
                <a:gd name="T18" fmla="*/ 6 w 96"/>
                <a:gd name="T19" fmla="*/ 26 h 96"/>
                <a:gd name="T20" fmla="*/ 2 w 96"/>
                <a:gd name="T21" fmla="*/ 36 h 96"/>
                <a:gd name="T22" fmla="*/ 0 w 96"/>
                <a:gd name="T23" fmla="*/ 45 h 96"/>
                <a:gd name="T24" fmla="*/ 1 w 96"/>
                <a:gd name="T25" fmla="*/ 56 h 96"/>
                <a:gd name="T26" fmla="*/ 4 w 96"/>
                <a:gd name="T27" fmla="*/ 65 h 96"/>
                <a:gd name="T28" fmla="*/ 8 w 96"/>
                <a:gd name="T29" fmla="*/ 74 h 96"/>
                <a:gd name="T30" fmla="*/ 14 w 96"/>
                <a:gd name="T31" fmla="*/ 82 h 96"/>
                <a:gd name="T32" fmla="*/ 22 w 96"/>
                <a:gd name="T33" fmla="*/ 88 h 96"/>
                <a:gd name="T34" fmla="*/ 31 w 96"/>
                <a:gd name="T35" fmla="*/ 93 h 96"/>
                <a:gd name="T36" fmla="*/ 41 w 96"/>
                <a:gd name="T37" fmla="*/ 96 h 96"/>
                <a:gd name="T38" fmla="*/ 51 w 96"/>
                <a:gd name="T39" fmla="*/ 96 h 96"/>
                <a:gd name="T40" fmla="*/ 61 w 96"/>
                <a:gd name="T41" fmla="*/ 94 h 96"/>
                <a:gd name="T42" fmla="*/ 70 w 96"/>
                <a:gd name="T43" fmla="*/ 91 h 96"/>
                <a:gd name="T44" fmla="*/ 79 w 96"/>
                <a:gd name="T45" fmla="*/ 85 h 96"/>
                <a:gd name="T46" fmla="*/ 86 w 96"/>
                <a:gd name="T47" fmla="*/ 78 h 96"/>
                <a:gd name="T48" fmla="*/ 91 w 96"/>
                <a:gd name="T49" fmla="*/ 70 h 96"/>
                <a:gd name="T50" fmla="*/ 95 w 96"/>
                <a:gd name="T51" fmla="*/ 60 h 96"/>
                <a:gd name="T52" fmla="*/ 96 w 96"/>
                <a:gd name="T53" fmla="*/ 51 h 96"/>
                <a:gd name="T54" fmla="*/ 96 w 96"/>
                <a:gd name="T55" fmla="*/ 41 h 96"/>
                <a:gd name="T56" fmla="*/ 93 w 96"/>
                <a:gd name="T57" fmla="*/ 31 h 96"/>
                <a:gd name="T58" fmla="*/ 89 w 96"/>
                <a:gd name="T59" fmla="*/ 22 h 96"/>
                <a:gd name="T60" fmla="*/ 71 w 96"/>
                <a:gd name="T61" fmla="*/ 71 h 96"/>
                <a:gd name="T62" fmla="*/ 26 w 96"/>
                <a:gd name="T63" fmla="*/ 25 h 96"/>
                <a:gd name="T64" fmla="*/ 71 w 96"/>
                <a:gd name="T65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83" y="20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83" y="20"/>
                  </a:lnTo>
                  <a:close/>
                  <a:moveTo>
                    <a:pt x="71" y="71"/>
                  </a:moveTo>
                  <a:cubicBezTo>
                    <a:pt x="59" y="83"/>
                    <a:pt x="38" y="83"/>
                    <a:pt x="26" y="71"/>
                  </a:cubicBezTo>
                  <a:cubicBezTo>
                    <a:pt x="13" y="58"/>
                    <a:pt x="13" y="38"/>
                    <a:pt x="26" y="25"/>
                  </a:cubicBezTo>
                  <a:cubicBezTo>
                    <a:pt x="38" y="13"/>
                    <a:pt x="59" y="13"/>
                    <a:pt x="71" y="25"/>
                  </a:cubicBezTo>
                  <a:cubicBezTo>
                    <a:pt x="84" y="38"/>
                    <a:pt x="84" y="58"/>
                    <a:pt x="71" y="7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34" name="Freeform 113"/>
          <p:cNvSpPr>
            <a:spLocks/>
          </p:cNvSpPr>
          <p:nvPr userDrawn="1"/>
        </p:nvSpPr>
        <p:spPr bwMode="auto">
          <a:xfrm>
            <a:off x="2425701" y="1119188"/>
            <a:ext cx="320675" cy="228600"/>
          </a:xfrm>
          <a:custGeom>
            <a:avLst/>
            <a:gdLst>
              <a:gd name="T0" fmla="*/ 48 w 83"/>
              <a:gd name="T1" fmla="*/ 6 h 79"/>
              <a:gd name="T2" fmla="*/ 54 w 83"/>
              <a:gd name="T3" fmla="*/ 18 h 79"/>
              <a:gd name="T4" fmla="*/ 60 w 83"/>
              <a:gd name="T5" fmla="*/ 22 h 79"/>
              <a:gd name="T6" fmla="*/ 74 w 83"/>
              <a:gd name="T7" fmla="*/ 24 h 79"/>
              <a:gd name="T8" fmla="*/ 78 w 83"/>
              <a:gd name="T9" fmla="*/ 38 h 79"/>
              <a:gd name="T10" fmla="*/ 68 w 83"/>
              <a:gd name="T11" fmla="*/ 47 h 79"/>
              <a:gd name="T12" fmla="*/ 66 w 83"/>
              <a:gd name="T13" fmla="*/ 54 h 79"/>
              <a:gd name="T14" fmla="*/ 68 w 83"/>
              <a:gd name="T15" fmla="*/ 68 h 79"/>
              <a:gd name="T16" fmla="*/ 57 w 83"/>
              <a:gd name="T17" fmla="*/ 76 h 79"/>
              <a:gd name="T18" fmla="*/ 45 w 83"/>
              <a:gd name="T19" fmla="*/ 70 h 79"/>
              <a:gd name="T20" fmla="*/ 37 w 83"/>
              <a:gd name="T21" fmla="*/ 70 h 79"/>
              <a:gd name="T22" fmla="*/ 25 w 83"/>
              <a:gd name="T23" fmla="*/ 76 h 79"/>
              <a:gd name="T24" fmla="*/ 14 w 83"/>
              <a:gd name="T25" fmla="*/ 68 h 79"/>
              <a:gd name="T26" fmla="*/ 16 w 83"/>
              <a:gd name="T27" fmla="*/ 54 h 79"/>
              <a:gd name="T28" fmla="*/ 14 w 83"/>
              <a:gd name="T29" fmla="*/ 47 h 79"/>
              <a:gd name="T30" fmla="*/ 4 w 83"/>
              <a:gd name="T31" fmla="*/ 38 h 79"/>
              <a:gd name="T32" fmla="*/ 9 w 83"/>
              <a:gd name="T33" fmla="*/ 24 h 79"/>
              <a:gd name="T34" fmla="*/ 22 w 83"/>
              <a:gd name="T35" fmla="*/ 22 h 79"/>
              <a:gd name="T36" fmla="*/ 28 w 83"/>
              <a:gd name="T37" fmla="*/ 18 h 79"/>
              <a:gd name="T38" fmla="*/ 34 w 83"/>
              <a:gd name="T39" fmla="*/ 6 h 79"/>
              <a:gd name="T40" fmla="*/ 48 w 83"/>
              <a:gd name="T41" fmla="*/ 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79">
                <a:moveTo>
                  <a:pt x="48" y="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20"/>
                  <a:pt x="58" y="22"/>
                  <a:pt x="60" y="22"/>
                </a:cubicBezTo>
                <a:cubicBezTo>
                  <a:pt x="74" y="24"/>
                  <a:pt x="74" y="24"/>
                  <a:pt x="74" y="24"/>
                </a:cubicBezTo>
                <a:cubicBezTo>
                  <a:pt x="80" y="25"/>
                  <a:pt x="83" y="33"/>
                  <a:pt x="78" y="38"/>
                </a:cubicBezTo>
                <a:cubicBezTo>
                  <a:pt x="68" y="47"/>
                  <a:pt x="68" y="47"/>
                  <a:pt x="68" y="47"/>
                </a:cubicBezTo>
                <a:cubicBezTo>
                  <a:pt x="67" y="49"/>
                  <a:pt x="66" y="52"/>
                  <a:pt x="66" y="54"/>
                </a:cubicBezTo>
                <a:cubicBezTo>
                  <a:pt x="68" y="68"/>
                  <a:pt x="68" y="68"/>
                  <a:pt x="68" y="68"/>
                </a:cubicBezTo>
                <a:cubicBezTo>
                  <a:pt x="70" y="74"/>
                  <a:pt x="63" y="79"/>
                  <a:pt x="57" y="76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0" y="69"/>
                  <a:pt x="37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9"/>
                  <a:pt x="13" y="74"/>
                  <a:pt x="14" y="68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2"/>
                  <a:pt x="16" y="49"/>
                  <a:pt x="14" y="47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3"/>
                  <a:pt x="2" y="25"/>
                  <a:pt x="9" y="24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0"/>
                  <a:pt x="28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0"/>
                  <a:pt x="45" y="0"/>
                  <a:pt x="48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5" name="Freeform 114"/>
          <p:cNvSpPr>
            <a:spLocks/>
          </p:cNvSpPr>
          <p:nvPr userDrawn="1"/>
        </p:nvSpPr>
        <p:spPr bwMode="auto">
          <a:xfrm>
            <a:off x="5581651" y="1715691"/>
            <a:ext cx="582613" cy="244079"/>
          </a:xfrm>
          <a:custGeom>
            <a:avLst/>
            <a:gdLst>
              <a:gd name="T0" fmla="*/ 367 w 367"/>
              <a:gd name="T1" fmla="*/ 103 h 205"/>
              <a:gd name="T2" fmla="*/ 189 w 367"/>
              <a:gd name="T3" fmla="*/ 0 h 205"/>
              <a:gd name="T4" fmla="*/ 189 w 367"/>
              <a:gd name="T5" fmla="*/ 69 h 205"/>
              <a:gd name="T6" fmla="*/ 0 w 367"/>
              <a:gd name="T7" fmla="*/ 69 h 205"/>
              <a:gd name="T8" fmla="*/ 0 w 367"/>
              <a:gd name="T9" fmla="*/ 137 h 205"/>
              <a:gd name="T10" fmla="*/ 189 w 367"/>
              <a:gd name="T11" fmla="*/ 137 h 205"/>
              <a:gd name="T12" fmla="*/ 189 w 367"/>
              <a:gd name="T13" fmla="*/ 205 h 205"/>
              <a:gd name="T14" fmla="*/ 367 w 367"/>
              <a:gd name="T15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205">
                <a:moveTo>
                  <a:pt x="367" y="103"/>
                </a:moveTo>
                <a:lnTo>
                  <a:pt x="189" y="0"/>
                </a:lnTo>
                <a:lnTo>
                  <a:pt x="189" y="69"/>
                </a:lnTo>
                <a:lnTo>
                  <a:pt x="0" y="69"/>
                </a:lnTo>
                <a:lnTo>
                  <a:pt x="0" y="137"/>
                </a:lnTo>
                <a:lnTo>
                  <a:pt x="189" y="137"/>
                </a:lnTo>
                <a:lnTo>
                  <a:pt x="189" y="205"/>
                </a:lnTo>
                <a:lnTo>
                  <a:pt x="367" y="10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6" name="Freeform 115"/>
          <p:cNvSpPr>
            <a:spLocks/>
          </p:cNvSpPr>
          <p:nvPr userDrawn="1"/>
        </p:nvSpPr>
        <p:spPr bwMode="auto">
          <a:xfrm>
            <a:off x="5461000" y="1959769"/>
            <a:ext cx="579438" cy="242888"/>
          </a:xfrm>
          <a:custGeom>
            <a:avLst/>
            <a:gdLst>
              <a:gd name="T0" fmla="*/ 0 w 365"/>
              <a:gd name="T1" fmla="*/ 102 h 204"/>
              <a:gd name="T2" fmla="*/ 175 w 365"/>
              <a:gd name="T3" fmla="*/ 204 h 204"/>
              <a:gd name="T4" fmla="*/ 175 w 365"/>
              <a:gd name="T5" fmla="*/ 136 h 204"/>
              <a:gd name="T6" fmla="*/ 365 w 365"/>
              <a:gd name="T7" fmla="*/ 136 h 204"/>
              <a:gd name="T8" fmla="*/ 365 w 365"/>
              <a:gd name="T9" fmla="*/ 68 h 204"/>
              <a:gd name="T10" fmla="*/ 175 w 365"/>
              <a:gd name="T11" fmla="*/ 68 h 204"/>
              <a:gd name="T12" fmla="*/ 175 w 365"/>
              <a:gd name="T13" fmla="*/ 0 h 204"/>
              <a:gd name="T14" fmla="*/ 0 w 365"/>
              <a:gd name="T1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204">
                <a:moveTo>
                  <a:pt x="0" y="102"/>
                </a:moveTo>
                <a:lnTo>
                  <a:pt x="175" y="204"/>
                </a:lnTo>
                <a:lnTo>
                  <a:pt x="175" y="136"/>
                </a:lnTo>
                <a:lnTo>
                  <a:pt x="365" y="136"/>
                </a:lnTo>
                <a:lnTo>
                  <a:pt x="365" y="68"/>
                </a:lnTo>
                <a:lnTo>
                  <a:pt x="175" y="68"/>
                </a:lnTo>
                <a:lnTo>
                  <a:pt x="175" y="0"/>
                </a:lnTo>
                <a:lnTo>
                  <a:pt x="0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7" name="Freeform 116"/>
          <p:cNvSpPr>
            <a:spLocks/>
          </p:cNvSpPr>
          <p:nvPr userDrawn="1"/>
        </p:nvSpPr>
        <p:spPr bwMode="auto">
          <a:xfrm>
            <a:off x="4786314" y="2228851"/>
            <a:ext cx="346075" cy="260747"/>
          </a:xfrm>
          <a:custGeom>
            <a:avLst/>
            <a:gdLst>
              <a:gd name="T0" fmla="*/ 109 w 218"/>
              <a:gd name="T1" fmla="*/ 0 h 219"/>
              <a:gd name="T2" fmla="*/ 121 w 218"/>
              <a:gd name="T3" fmla="*/ 37 h 219"/>
              <a:gd name="T4" fmla="*/ 143 w 218"/>
              <a:gd name="T5" fmla="*/ 5 h 219"/>
              <a:gd name="T6" fmla="*/ 143 w 218"/>
              <a:gd name="T7" fmla="*/ 44 h 219"/>
              <a:gd name="T8" fmla="*/ 175 w 218"/>
              <a:gd name="T9" fmla="*/ 20 h 219"/>
              <a:gd name="T10" fmla="*/ 163 w 218"/>
              <a:gd name="T11" fmla="*/ 56 h 219"/>
              <a:gd name="T12" fmla="*/ 199 w 218"/>
              <a:gd name="T13" fmla="*/ 44 h 219"/>
              <a:gd name="T14" fmla="*/ 177 w 218"/>
              <a:gd name="T15" fmla="*/ 76 h 219"/>
              <a:gd name="T16" fmla="*/ 214 w 218"/>
              <a:gd name="T17" fmla="*/ 76 h 219"/>
              <a:gd name="T18" fmla="*/ 184 w 218"/>
              <a:gd name="T19" fmla="*/ 97 h 219"/>
              <a:gd name="T20" fmla="*/ 218 w 218"/>
              <a:gd name="T21" fmla="*/ 110 h 219"/>
              <a:gd name="T22" fmla="*/ 184 w 218"/>
              <a:gd name="T23" fmla="*/ 122 h 219"/>
              <a:gd name="T24" fmla="*/ 214 w 218"/>
              <a:gd name="T25" fmla="*/ 144 h 219"/>
              <a:gd name="T26" fmla="*/ 177 w 218"/>
              <a:gd name="T27" fmla="*/ 144 h 219"/>
              <a:gd name="T28" fmla="*/ 199 w 218"/>
              <a:gd name="T29" fmla="*/ 173 h 219"/>
              <a:gd name="T30" fmla="*/ 163 w 218"/>
              <a:gd name="T31" fmla="*/ 161 h 219"/>
              <a:gd name="T32" fmla="*/ 175 w 218"/>
              <a:gd name="T33" fmla="*/ 197 h 219"/>
              <a:gd name="T34" fmla="*/ 143 w 218"/>
              <a:gd name="T35" fmla="*/ 175 h 219"/>
              <a:gd name="T36" fmla="*/ 143 w 218"/>
              <a:gd name="T37" fmla="*/ 214 h 219"/>
              <a:gd name="T38" fmla="*/ 121 w 218"/>
              <a:gd name="T39" fmla="*/ 183 h 219"/>
              <a:gd name="T40" fmla="*/ 109 w 218"/>
              <a:gd name="T41" fmla="*/ 219 h 219"/>
              <a:gd name="T42" fmla="*/ 99 w 218"/>
              <a:gd name="T43" fmla="*/ 183 h 219"/>
              <a:gd name="T44" fmla="*/ 75 w 218"/>
              <a:gd name="T45" fmla="*/ 214 h 219"/>
              <a:gd name="T46" fmla="*/ 77 w 218"/>
              <a:gd name="T47" fmla="*/ 175 h 219"/>
              <a:gd name="T48" fmla="*/ 46 w 218"/>
              <a:gd name="T49" fmla="*/ 197 h 219"/>
              <a:gd name="T50" fmla="*/ 58 w 218"/>
              <a:gd name="T51" fmla="*/ 161 h 219"/>
              <a:gd name="T52" fmla="*/ 21 w 218"/>
              <a:gd name="T53" fmla="*/ 173 h 219"/>
              <a:gd name="T54" fmla="*/ 43 w 218"/>
              <a:gd name="T55" fmla="*/ 144 h 219"/>
              <a:gd name="T56" fmla="*/ 7 w 218"/>
              <a:gd name="T57" fmla="*/ 144 h 219"/>
              <a:gd name="T58" fmla="*/ 36 w 218"/>
              <a:gd name="T59" fmla="*/ 122 h 219"/>
              <a:gd name="T60" fmla="*/ 0 w 218"/>
              <a:gd name="T61" fmla="*/ 110 h 219"/>
              <a:gd name="T62" fmla="*/ 36 w 218"/>
              <a:gd name="T63" fmla="*/ 97 h 219"/>
              <a:gd name="T64" fmla="*/ 7 w 218"/>
              <a:gd name="T65" fmla="*/ 76 h 219"/>
              <a:gd name="T66" fmla="*/ 43 w 218"/>
              <a:gd name="T67" fmla="*/ 76 h 219"/>
              <a:gd name="T68" fmla="*/ 21 w 218"/>
              <a:gd name="T69" fmla="*/ 44 h 219"/>
              <a:gd name="T70" fmla="*/ 58 w 218"/>
              <a:gd name="T71" fmla="*/ 56 h 219"/>
              <a:gd name="T72" fmla="*/ 46 w 218"/>
              <a:gd name="T73" fmla="*/ 20 h 219"/>
              <a:gd name="T74" fmla="*/ 77 w 218"/>
              <a:gd name="T75" fmla="*/ 44 h 219"/>
              <a:gd name="T76" fmla="*/ 75 w 218"/>
              <a:gd name="T77" fmla="*/ 5 h 219"/>
              <a:gd name="T78" fmla="*/ 99 w 218"/>
              <a:gd name="T79" fmla="*/ 37 h 219"/>
              <a:gd name="T80" fmla="*/ 109 w 218"/>
              <a:gd name="T8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219">
                <a:moveTo>
                  <a:pt x="109" y="0"/>
                </a:moveTo>
                <a:lnTo>
                  <a:pt x="121" y="37"/>
                </a:lnTo>
                <a:lnTo>
                  <a:pt x="143" y="5"/>
                </a:lnTo>
                <a:lnTo>
                  <a:pt x="143" y="44"/>
                </a:lnTo>
                <a:lnTo>
                  <a:pt x="175" y="20"/>
                </a:lnTo>
                <a:lnTo>
                  <a:pt x="163" y="56"/>
                </a:lnTo>
                <a:lnTo>
                  <a:pt x="199" y="44"/>
                </a:lnTo>
                <a:lnTo>
                  <a:pt x="177" y="76"/>
                </a:lnTo>
                <a:lnTo>
                  <a:pt x="214" y="76"/>
                </a:lnTo>
                <a:lnTo>
                  <a:pt x="184" y="97"/>
                </a:lnTo>
                <a:lnTo>
                  <a:pt x="218" y="110"/>
                </a:lnTo>
                <a:lnTo>
                  <a:pt x="184" y="122"/>
                </a:lnTo>
                <a:lnTo>
                  <a:pt x="214" y="144"/>
                </a:lnTo>
                <a:lnTo>
                  <a:pt x="177" y="144"/>
                </a:lnTo>
                <a:lnTo>
                  <a:pt x="199" y="173"/>
                </a:lnTo>
                <a:lnTo>
                  <a:pt x="163" y="161"/>
                </a:lnTo>
                <a:lnTo>
                  <a:pt x="175" y="197"/>
                </a:lnTo>
                <a:lnTo>
                  <a:pt x="143" y="175"/>
                </a:lnTo>
                <a:lnTo>
                  <a:pt x="143" y="214"/>
                </a:lnTo>
                <a:lnTo>
                  <a:pt x="121" y="183"/>
                </a:lnTo>
                <a:lnTo>
                  <a:pt x="109" y="219"/>
                </a:lnTo>
                <a:lnTo>
                  <a:pt x="99" y="183"/>
                </a:lnTo>
                <a:lnTo>
                  <a:pt x="75" y="214"/>
                </a:lnTo>
                <a:lnTo>
                  <a:pt x="77" y="175"/>
                </a:lnTo>
                <a:lnTo>
                  <a:pt x="46" y="197"/>
                </a:lnTo>
                <a:lnTo>
                  <a:pt x="58" y="161"/>
                </a:lnTo>
                <a:lnTo>
                  <a:pt x="21" y="173"/>
                </a:lnTo>
                <a:lnTo>
                  <a:pt x="43" y="144"/>
                </a:lnTo>
                <a:lnTo>
                  <a:pt x="7" y="144"/>
                </a:lnTo>
                <a:lnTo>
                  <a:pt x="36" y="122"/>
                </a:lnTo>
                <a:lnTo>
                  <a:pt x="0" y="110"/>
                </a:lnTo>
                <a:lnTo>
                  <a:pt x="36" y="97"/>
                </a:lnTo>
                <a:lnTo>
                  <a:pt x="7" y="76"/>
                </a:lnTo>
                <a:lnTo>
                  <a:pt x="43" y="76"/>
                </a:lnTo>
                <a:lnTo>
                  <a:pt x="21" y="44"/>
                </a:lnTo>
                <a:lnTo>
                  <a:pt x="58" y="56"/>
                </a:lnTo>
                <a:lnTo>
                  <a:pt x="46" y="20"/>
                </a:lnTo>
                <a:lnTo>
                  <a:pt x="77" y="44"/>
                </a:lnTo>
                <a:lnTo>
                  <a:pt x="75" y="5"/>
                </a:lnTo>
                <a:lnTo>
                  <a:pt x="99" y="37"/>
                </a:lnTo>
                <a:lnTo>
                  <a:pt x="10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8" name="Freeform 117"/>
          <p:cNvSpPr>
            <a:spLocks noEditPoints="1"/>
          </p:cNvSpPr>
          <p:nvPr userDrawn="1"/>
        </p:nvSpPr>
        <p:spPr bwMode="auto">
          <a:xfrm>
            <a:off x="2314576" y="1504951"/>
            <a:ext cx="327025" cy="269081"/>
          </a:xfrm>
          <a:custGeom>
            <a:avLst/>
            <a:gdLst>
              <a:gd name="T0" fmla="*/ 41 w 85"/>
              <a:gd name="T1" fmla="*/ 15 h 93"/>
              <a:gd name="T2" fmla="*/ 43 w 85"/>
              <a:gd name="T3" fmla="*/ 0 h 93"/>
              <a:gd name="T4" fmla="*/ 45 w 85"/>
              <a:gd name="T5" fmla="*/ 15 h 93"/>
              <a:gd name="T6" fmla="*/ 85 w 85"/>
              <a:gd name="T7" fmla="*/ 41 h 93"/>
              <a:gd name="T8" fmla="*/ 70 w 85"/>
              <a:gd name="T9" fmla="*/ 39 h 93"/>
              <a:gd name="T10" fmla="*/ 70 w 85"/>
              <a:gd name="T11" fmla="*/ 44 h 93"/>
              <a:gd name="T12" fmla="*/ 85 w 85"/>
              <a:gd name="T13" fmla="*/ 41 h 93"/>
              <a:gd name="T14" fmla="*/ 15 w 85"/>
              <a:gd name="T15" fmla="*/ 39 h 93"/>
              <a:gd name="T16" fmla="*/ 0 w 85"/>
              <a:gd name="T17" fmla="*/ 41 h 93"/>
              <a:gd name="T18" fmla="*/ 15 w 85"/>
              <a:gd name="T19" fmla="*/ 44 h 93"/>
              <a:gd name="T20" fmla="*/ 64 w 85"/>
              <a:gd name="T21" fmla="*/ 23 h 93"/>
              <a:gd name="T22" fmla="*/ 72 w 85"/>
              <a:gd name="T23" fmla="*/ 12 h 93"/>
              <a:gd name="T24" fmla="*/ 61 w 85"/>
              <a:gd name="T25" fmla="*/ 20 h 93"/>
              <a:gd name="T26" fmla="*/ 62 w 85"/>
              <a:gd name="T27" fmla="*/ 24 h 93"/>
              <a:gd name="T28" fmla="*/ 17 w 85"/>
              <a:gd name="T29" fmla="*/ 70 h 93"/>
              <a:gd name="T30" fmla="*/ 25 w 85"/>
              <a:gd name="T31" fmla="*/ 59 h 93"/>
              <a:gd name="T32" fmla="*/ 14 w 85"/>
              <a:gd name="T33" fmla="*/ 67 h 93"/>
              <a:gd name="T34" fmla="*/ 15 w 85"/>
              <a:gd name="T35" fmla="*/ 71 h 93"/>
              <a:gd name="T36" fmla="*/ 25 w 85"/>
              <a:gd name="T37" fmla="*/ 23 h 93"/>
              <a:gd name="T38" fmla="*/ 17 w 85"/>
              <a:gd name="T39" fmla="*/ 12 h 93"/>
              <a:gd name="T40" fmla="*/ 14 w 85"/>
              <a:gd name="T41" fmla="*/ 16 h 93"/>
              <a:gd name="T42" fmla="*/ 23 w 85"/>
              <a:gd name="T43" fmla="*/ 24 h 93"/>
              <a:gd name="T44" fmla="*/ 72 w 85"/>
              <a:gd name="T45" fmla="*/ 70 h 93"/>
              <a:gd name="T46" fmla="*/ 64 w 85"/>
              <a:gd name="T47" fmla="*/ 59 h 93"/>
              <a:gd name="T48" fmla="*/ 61 w 85"/>
              <a:gd name="T49" fmla="*/ 62 h 93"/>
              <a:gd name="T50" fmla="*/ 70 w 85"/>
              <a:gd name="T51" fmla="*/ 71 h 93"/>
              <a:gd name="T52" fmla="*/ 65 w 85"/>
              <a:gd name="T53" fmla="*/ 42 h 93"/>
              <a:gd name="T54" fmla="*/ 59 w 85"/>
              <a:gd name="T55" fmla="*/ 56 h 93"/>
              <a:gd name="T56" fmla="*/ 54 w 85"/>
              <a:gd name="T57" fmla="*/ 69 h 93"/>
              <a:gd name="T58" fmla="*/ 54 w 85"/>
              <a:gd name="T59" fmla="*/ 71 h 93"/>
              <a:gd name="T60" fmla="*/ 52 w 85"/>
              <a:gd name="T61" fmla="*/ 73 h 93"/>
              <a:gd name="T62" fmla="*/ 32 w 85"/>
              <a:gd name="T63" fmla="*/ 71 h 93"/>
              <a:gd name="T64" fmla="*/ 31 w 85"/>
              <a:gd name="T65" fmla="*/ 71 h 93"/>
              <a:gd name="T66" fmla="*/ 26 w 85"/>
              <a:gd name="T67" fmla="*/ 56 h 93"/>
              <a:gd name="T68" fmla="*/ 26 w 85"/>
              <a:gd name="T69" fmla="*/ 56 h 93"/>
              <a:gd name="T70" fmla="*/ 43 w 85"/>
              <a:gd name="T71" fmla="*/ 20 h 93"/>
              <a:gd name="T72" fmla="*/ 61 w 85"/>
              <a:gd name="T73" fmla="*/ 42 h 93"/>
              <a:gd name="T74" fmla="*/ 25 w 85"/>
              <a:gd name="T75" fmla="*/ 42 h 93"/>
              <a:gd name="T76" fmla="*/ 30 w 85"/>
              <a:gd name="T77" fmla="*/ 55 h 93"/>
              <a:gd name="T78" fmla="*/ 35 w 85"/>
              <a:gd name="T79" fmla="*/ 69 h 93"/>
              <a:gd name="T80" fmla="*/ 35 w 85"/>
              <a:gd name="T81" fmla="*/ 70 h 93"/>
              <a:gd name="T82" fmla="*/ 51 w 85"/>
              <a:gd name="T83" fmla="*/ 69 h 93"/>
              <a:gd name="T84" fmla="*/ 55 w 85"/>
              <a:gd name="T85" fmla="*/ 55 h 93"/>
              <a:gd name="T86" fmla="*/ 61 w 85"/>
              <a:gd name="T87" fmla="*/ 42 h 93"/>
              <a:gd name="T88" fmla="*/ 54 w 85"/>
              <a:gd name="T89" fmla="*/ 76 h 93"/>
              <a:gd name="T90" fmla="*/ 33 w 85"/>
              <a:gd name="T91" fmla="*/ 74 h 93"/>
              <a:gd name="T92" fmla="*/ 32 w 85"/>
              <a:gd name="T93" fmla="*/ 76 h 93"/>
              <a:gd name="T94" fmla="*/ 52 w 85"/>
              <a:gd name="T95" fmla="*/ 78 h 93"/>
              <a:gd name="T96" fmla="*/ 54 w 85"/>
              <a:gd name="T97" fmla="*/ 81 h 93"/>
              <a:gd name="T98" fmla="*/ 52 w 85"/>
              <a:gd name="T99" fmla="*/ 79 h 93"/>
              <a:gd name="T100" fmla="*/ 32 w 85"/>
              <a:gd name="T101" fmla="*/ 81 h 93"/>
              <a:gd name="T102" fmla="*/ 33 w 85"/>
              <a:gd name="T103" fmla="*/ 82 h 93"/>
              <a:gd name="T104" fmla="*/ 54 w 85"/>
              <a:gd name="T105" fmla="*/ 81 h 93"/>
              <a:gd name="T106" fmla="*/ 54 w 85"/>
              <a:gd name="T107" fmla="*/ 85 h 93"/>
              <a:gd name="T108" fmla="*/ 33 w 85"/>
              <a:gd name="T109" fmla="*/ 84 h 93"/>
              <a:gd name="T110" fmla="*/ 32 w 85"/>
              <a:gd name="T111" fmla="*/ 85 h 93"/>
              <a:gd name="T112" fmla="*/ 52 w 85"/>
              <a:gd name="T113" fmla="*/ 87 h 93"/>
              <a:gd name="T114" fmla="*/ 47 w 85"/>
              <a:gd name="T115" fmla="*/ 88 h 93"/>
              <a:gd name="T116" fmla="*/ 38 w 85"/>
              <a:gd name="T117" fmla="*/ 90 h 93"/>
              <a:gd name="T118" fmla="*/ 45 w 85"/>
              <a:gd name="T119" fmla="*/ 92 h 93"/>
              <a:gd name="T120" fmla="*/ 47 w 85"/>
              <a:gd name="T121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93">
                <a:moveTo>
                  <a:pt x="43" y="17"/>
                </a:moveTo>
                <a:cubicBezTo>
                  <a:pt x="42" y="17"/>
                  <a:pt x="41" y="16"/>
                  <a:pt x="41" y="1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4" y="17"/>
                  <a:pt x="43" y="17"/>
                </a:cubicBezTo>
                <a:close/>
                <a:moveTo>
                  <a:pt x="85" y="41"/>
                </a:moveTo>
                <a:cubicBezTo>
                  <a:pt x="85" y="40"/>
                  <a:pt x="84" y="39"/>
                  <a:pt x="83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9" y="39"/>
                  <a:pt x="68" y="40"/>
                  <a:pt x="68" y="41"/>
                </a:cubicBezTo>
                <a:cubicBezTo>
                  <a:pt x="68" y="43"/>
                  <a:pt x="69" y="44"/>
                  <a:pt x="70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1"/>
                </a:cubicBezTo>
                <a:close/>
                <a:moveTo>
                  <a:pt x="17" y="41"/>
                </a:moveTo>
                <a:cubicBezTo>
                  <a:pt x="17" y="40"/>
                  <a:pt x="16" y="39"/>
                  <a:pt x="15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43"/>
                  <a:pt x="1" y="44"/>
                  <a:pt x="2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6" y="44"/>
                  <a:pt x="17" y="43"/>
                  <a:pt x="17" y="41"/>
                </a:cubicBezTo>
                <a:close/>
                <a:moveTo>
                  <a:pt x="64" y="23"/>
                </a:moveTo>
                <a:cubicBezTo>
                  <a:pt x="72" y="16"/>
                  <a:pt x="72" y="16"/>
                  <a:pt x="72" y="16"/>
                </a:cubicBezTo>
                <a:cubicBezTo>
                  <a:pt x="73" y="15"/>
                  <a:pt x="73" y="13"/>
                  <a:pt x="72" y="12"/>
                </a:cubicBezTo>
                <a:cubicBezTo>
                  <a:pt x="71" y="11"/>
                  <a:pt x="70" y="11"/>
                  <a:pt x="69" y="12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1"/>
                  <a:pt x="60" y="23"/>
                  <a:pt x="61" y="23"/>
                </a:cubicBezTo>
                <a:cubicBezTo>
                  <a:pt x="61" y="24"/>
                  <a:pt x="62" y="24"/>
                  <a:pt x="62" y="24"/>
                </a:cubicBezTo>
                <a:cubicBezTo>
                  <a:pt x="63" y="24"/>
                  <a:pt x="64" y="24"/>
                  <a:pt x="64" y="23"/>
                </a:cubicBezTo>
                <a:close/>
                <a:moveTo>
                  <a:pt x="17" y="70"/>
                </a:moveTo>
                <a:cubicBezTo>
                  <a:pt x="25" y="62"/>
                  <a:pt x="25" y="62"/>
                  <a:pt x="25" y="62"/>
                </a:cubicBezTo>
                <a:cubicBezTo>
                  <a:pt x="26" y="62"/>
                  <a:pt x="26" y="60"/>
                  <a:pt x="25" y="59"/>
                </a:cubicBezTo>
                <a:cubicBezTo>
                  <a:pt x="24" y="58"/>
                  <a:pt x="23" y="58"/>
                  <a:pt x="22" y="59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3" y="70"/>
                  <a:pt x="14" y="70"/>
                </a:cubicBezTo>
                <a:cubicBezTo>
                  <a:pt x="14" y="71"/>
                  <a:pt x="15" y="71"/>
                  <a:pt x="15" y="71"/>
                </a:cubicBezTo>
                <a:cubicBezTo>
                  <a:pt x="16" y="71"/>
                  <a:pt x="17" y="71"/>
                  <a:pt x="17" y="70"/>
                </a:cubicBezTo>
                <a:close/>
                <a:moveTo>
                  <a:pt x="25" y="23"/>
                </a:moveTo>
                <a:cubicBezTo>
                  <a:pt x="26" y="23"/>
                  <a:pt x="26" y="21"/>
                  <a:pt x="25" y="20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5" y="11"/>
                  <a:pt x="14" y="12"/>
                </a:cubicBezTo>
                <a:cubicBezTo>
                  <a:pt x="13" y="13"/>
                  <a:pt x="13" y="15"/>
                  <a:pt x="1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3" y="24"/>
                  <a:pt x="23" y="24"/>
                </a:cubicBezTo>
                <a:cubicBezTo>
                  <a:pt x="24" y="24"/>
                  <a:pt x="24" y="24"/>
                  <a:pt x="25" y="23"/>
                </a:cubicBezTo>
                <a:close/>
                <a:moveTo>
                  <a:pt x="72" y="70"/>
                </a:moveTo>
                <a:cubicBezTo>
                  <a:pt x="73" y="70"/>
                  <a:pt x="73" y="68"/>
                  <a:pt x="72" y="67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58"/>
                  <a:pt x="62" y="58"/>
                  <a:pt x="61" y="59"/>
                </a:cubicBezTo>
                <a:cubicBezTo>
                  <a:pt x="60" y="60"/>
                  <a:pt x="60" y="62"/>
                  <a:pt x="61" y="62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70" y="71"/>
                  <a:pt x="70" y="71"/>
                </a:cubicBezTo>
                <a:cubicBezTo>
                  <a:pt x="71" y="71"/>
                  <a:pt x="71" y="71"/>
                  <a:pt x="72" y="70"/>
                </a:cubicBezTo>
                <a:close/>
                <a:moveTo>
                  <a:pt x="65" y="42"/>
                </a:moveTo>
                <a:cubicBezTo>
                  <a:pt x="65" y="47"/>
                  <a:pt x="63" y="52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4" y="62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3"/>
                  <a:pt x="5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73"/>
                  <a:pt x="32" y="72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2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3" y="52"/>
                  <a:pt x="21" y="47"/>
                  <a:pt x="21" y="42"/>
                </a:cubicBezTo>
                <a:cubicBezTo>
                  <a:pt x="21" y="30"/>
                  <a:pt x="31" y="20"/>
                  <a:pt x="43" y="20"/>
                </a:cubicBezTo>
                <a:cubicBezTo>
                  <a:pt x="55" y="20"/>
                  <a:pt x="65" y="30"/>
                  <a:pt x="65" y="42"/>
                </a:cubicBezTo>
                <a:close/>
                <a:moveTo>
                  <a:pt x="61" y="42"/>
                </a:moveTo>
                <a:cubicBezTo>
                  <a:pt x="61" y="32"/>
                  <a:pt x="53" y="24"/>
                  <a:pt x="43" y="24"/>
                </a:cubicBezTo>
                <a:cubicBezTo>
                  <a:pt x="33" y="24"/>
                  <a:pt x="25" y="32"/>
                  <a:pt x="25" y="42"/>
                </a:cubicBezTo>
                <a:cubicBezTo>
                  <a:pt x="25" y="46"/>
                  <a:pt x="26" y="50"/>
                  <a:pt x="29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8"/>
                  <a:pt x="35" y="63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3"/>
                  <a:pt x="53" y="58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4"/>
                  <a:pt x="56" y="54"/>
                  <a:pt x="56" y="54"/>
                </a:cubicBezTo>
                <a:cubicBezTo>
                  <a:pt x="59" y="50"/>
                  <a:pt x="61" y="46"/>
                  <a:pt x="61" y="42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3" y="74"/>
                  <a:pt x="5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2" y="74"/>
                  <a:pt x="32" y="75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7"/>
                  <a:pt x="32" y="78"/>
                  <a:pt x="33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8"/>
                  <a:pt x="54" y="77"/>
                  <a:pt x="54" y="76"/>
                </a:cubicBezTo>
                <a:close/>
                <a:moveTo>
                  <a:pt x="54" y="81"/>
                </a:moveTo>
                <a:cubicBezTo>
                  <a:pt x="54" y="81"/>
                  <a:pt x="54" y="81"/>
                  <a:pt x="54" y="81"/>
                </a:cubicBezTo>
                <a:cubicBezTo>
                  <a:pt x="54" y="80"/>
                  <a:pt x="53" y="79"/>
                  <a:pt x="52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80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2"/>
                  <a:pt x="54" y="82"/>
                  <a:pt x="54" y="81"/>
                </a:cubicBezTo>
                <a:close/>
                <a:moveTo>
                  <a:pt x="54" y="85"/>
                </a:moveTo>
                <a:cubicBezTo>
                  <a:pt x="54" y="85"/>
                  <a:pt x="54" y="85"/>
                  <a:pt x="54" y="85"/>
                </a:cubicBezTo>
                <a:cubicBezTo>
                  <a:pt x="54" y="84"/>
                  <a:pt x="53" y="84"/>
                  <a:pt x="5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2" y="84"/>
                  <a:pt x="32" y="84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6"/>
                  <a:pt x="32" y="87"/>
                  <a:pt x="3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4" y="86"/>
                  <a:pt x="54" y="85"/>
                </a:cubicBezTo>
                <a:close/>
                <a:moveTo>
                  <a:pt x="47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7" y="88"/>
                  <a:pt x="37" y="90"/>
                  <a:pt x="38" y="90"/>
                </a:cubicBezTo>
                <a:cubicBezTo>
                  <a:pt x="40" y="92"/>
                  <a:pt x="40" y="92"/>
                  <a:pt x="40" y="92"/>
                </a:cubicBezTo>
                <a:cubicBezTo>
                  <a:pt x="42" y="93"/>
                  <a:pt x="44" y="93"/>
                  <a:pt x="45" y="92"/>
                </a:cubicBezTo>
                <a:cubicBezTo>
                  <a:pt x="48" y="90"/>
                  <a:pt x="48" y="90"/>
                  <a:pt x="48" y="90"/>
                </a:cubicBezTo>
                <a:cubicBezTo>
                  <a:pt x="49" y="90"/>
                  <a:pt x="48" y="88"/>
                  <a:pt x="47" y="8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9" name="Freeform 118"/>
          <p:cNvSpPr>
            <a:spLocks noEditPoints="1"/>
          </p:cNvSpPr>
          <p:nvPr userDrawn="1"/>
        </p:nvSpPr>
        <p:spPr bwMode="auto">
          <a:xfrm>
            <a:off x="2554289" y="1779985"/>
            <a:ext cx="169863" cy="211931"/>
          </a:xfrm>
          <a:custGeom>
            <a:avLst/>
            <a:gdLst>
              <a:gd name="T0" fmla="*/ 38 w 44"/>
              <a:gd name="T1" fmla="*/ 36 h 73"/>
              <a:gd name="T2" fmla="*/ 33 w 44"/>
              <a:gd name="T3" fmla="*/ 49 h 73"/>
              <a:gd name="T4" fmla="*/ 33 w 44"/>
              <a:gd name="T5" fmla="*/ 51 h 73"/>
              <a:gd name="T6" fmla="*/ 33 w 44"/>
              <a:gd name="T7" fmla="*/ 51 h 73"/>
              <a:gd name="T8" fmla="*/ 12 w 44"/>
              <a:gd name="T9" fmla="*/ 53 h 73"/>
              <a:gd name="T10" fmla="*/ 10 w 44"/>
              <a:gd name="T11" fmla="*/ 51 h 73"/>
              <a:gd name="T12" fmla="*/ 10 w 44"/>
              <a:gd name="T13" fmla="*/ 49 h 73"/>
              <a:gd name="T14" fmla="*/ 5 w 44"/>
              <a:gd name="T15" fmla="*/ 36 h 73"/>
              <a:gd name="T16" fmla="*/ 0 w 44"/>
              <a:gd name="T17" fmla="*/ 22 h 73"/>
              <a:gd name="T18" fmla="*/ 44 w 44"/>
              <a:gd name="T19" fmla="*/ 22 h 73"/>
              <a:gd name="T20" fmla="*/ 22 w 44"/>
              <a:gd name="T21" fmla="*/ 4 h 73"/>
              <a:gd name="T22" fmla="*/ 8 w 44"/>
              <a:gd name="T23" fmla="*/ 34 h 73"/>
              <a:gd name="T24" fmla="*/ 9 w 44"/>
              <a:gd name="T25" fmla="*/ 35 h 73"/>
              <a:gd name="T26" fmla="*/ 14 w 44"/>
              <a:gd name="T27" fmla="*/ 49 h 73"/>
              <a:gd name="T28" fmla="*/ 29 w 44"/>
              <a:gd name="T29" fmla="*/ 50 h 73"/>
              <a:gd name="T30" fmla="*/ 34 w 44"/>
              <a:gd name="T31" fmla="*/ 36 h 73"/>
              <a:gd name="T32" fmla="*/ 35 w 44"/>
              <a:gd name="T33" fmla="*/ 34 h 73"/>
              <a:gd name="T34" fmla="*/ 33 w 44"/>
              <a:gd name="T35" fmla="*/ 56 h 73"/>
              <a:gd name="T36" fmla="*/ 31 w 44"/>
              <a:gd name="T37" fmla="*/ 54 h 73"/>
              <a:gd name="T38" fmla="*/ 10 w 44"/>
              <a:gd name="T39" fmla="*/ 56 h 73"/>
              <a:gd name="T40" fmla="*/ 12 w 44"/>
              <a:gd name="T41" fmla="*/ 58 h 73"/>
              <a:gd name="T42" fmla="*/ 33 w 44"/>
              <a:gd name="T43" fmla="*/ 56 h 73"/>
              <a:gd name="T44" fmla="*/ 33 w 44"/>
              <a:gd name="T45" fmla="*/ 61 h 73"/>
              <a:gd name="T46" fmla="*/ 12 w 44"/>
              <a:gd name="T47" fmla="*/ 59 h 73"/>
              <a:gd name="T48" fmla="*/ 10 w 44"/>
              <a:gd name="T49" fmla="*/ 61 h 73"/>
              <a:gd name="T50" fmla="*/ 31 w 44"/>
              <a:gd name="T51" fmla="*/ 62 h 73"/>
              <a:gd name="T52" fmla="*/ 33 w 44"/>
              <a:gd name="T53" fmla="*/ 65 h 73"/>
              <a:gd name="T54" fmla="*/ 31 w 44"/>
              <a:gd name="T55" fmla="*/ 64 h 73"/>
              <a:gd name="T56" fmla="*/ 10 w 44"/>
              <a:gd name="T57" fmla="*/ 65 h 73"/>
              <a:gd name="T58" fmla="*/ 12 w 44"/>
              <a:gd name="T59" fmla="*/ 67 h 73"/>
              <a:gd name="T60" fmla="*/ 33 w 44"/>
              <a:gd name="T61" fmla="*/ 65 h 73"/>
              <a:gd name="T62" fmla="*/ 17 w 44"/>
              <a:gd name="T63" fmla="*/ 68 h 73"/>
              <a:gd name="T64" fmla="*/ 19 w 44"/>
              <a:gd name="T65" fmla="*/ 72 h 73"/>
              <a:gd name="T66" fmla="*/ 27 w 44"/>
              <a:gd name="T67" fmla="*/ 7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73">
                <a:moveTo>
                  <a:pt x="44" y="22"/>
                </a:moveTo>
                <a:cubicBezTo>
                  <a:pt x="44" y="27"/>
                  <a:pt x="42" y="32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3" y="42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2"/>
                  <a:pt x="32" y="53"/>
                  <a:pt x="3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1" y="53"/>
                  <a:pt x="10" y="52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2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2" y="32"/>
                  <a:pt x="0" y="27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lose/>
                <a:moveTo>
                  <a:pt x="40" y="22"/>
                </a:moveTo>
                <a:cubicBezTo>
                  <a:pt x="40" y="12"/>
                  <a:pt x="32" y="4"/>
                  <a:pt x="22" y="4"/>
                </a:cubicBezTo>
                <a:cubicBezTo>
                  <a:pt x="12" y="4"/>
                  <a:pt x="4" y="12"/>
                  <a:pt x="4" y="22"/>
                </a:cubicBezTo>
                <a:cubicBezTo>
                  <a:pt x="4" y="26"/>
                  <a:pt x="5" y="30"/>
                  <a:pt x="8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38"/>
                  <a:pt x="14" y="43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3"/>
                  <a:pt x="32" y="38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4"/>
                  <a:pt x="35" y="34"/>
                  <a:pt x="35" y="34"/>
                </a:cubicBezTo>
                <a:cubicBezTo>
                  <a:pt x="38" y="30"/>
                  <a:pt x="40" y="26"/>
                  <a:pt x="40" y="22"/>
                </a:cubicBezTo>
                <a:close/>
                <a:moveTo>
                  <a:pt x="33" y="56"/>
                </a:move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2" y="54"/>
                  <a:pt x="31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0" y="55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1" y="58"/>
                  <a:pt x="12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8"/>
                  <a:pt x="33" y="57"/>
                  <a:pt x="33" y="56"/>
                </a:cubicBezTo>
                <a:close/>
                <a:moveTo>
                  <a:pt x="33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3" y="60"/>
                  <a:pt x="32" y="59"/>
                  <a:pt x="31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9"/>
                  <a:pt x="10" y="60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2"/>
                  <a:pt x="11" y="62"/>
                  <a:pt x="12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2"/>
                  <a:pt x="33" y="62"/>
                  <a:pt x="33" y="61"/>
                </a:cubicBezTo>
                <a:close/>
                <a:moveTo>
                  <a:pt x="33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64"/>
                  <a:pt x="32" y="64"/>
                  <a:pt x="31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4"/>
                  <a:pt x="10" y="64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6"/>
                  <a:pt x="11" y="67"/>
                  <a:pt x="1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2" y="67"/>
                  <a:pt x="33" y="66"/>
                  <a:pt x="33" y="65"/>
                </a:cubicBezTo>
                <a:close/>
                <a:moveTo>
                  <a:pt x="26" y="68"/>
                </a:move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6" y="70"/>
                  <a:pt x="17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21" y="73"/>
                  <a:pt x="23" y="73"/>
                  <a:pt x="24" y="72"/>
                </a:cubicBezTo>
                <a:cubicBezTo>
                  <a:pt x="27" y="70"/>
                  <a:pt x="27" y="70"/>
                  <a:pt x="27" y="70"/>
                </a:cubicBezTo>
                <a:cubicBezTo>
                  <a:pt x="28" y="70"/>
                  <a:pt x="27" y="68"/>
                  <a:pt x="26" y="6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0" name="Freeform 119"/>
          <p:cNvSpPr>
            <a:spLocks noEditPoints="1"/>
          </p:cNvSpPr>
          <p:nvPr userDrawn="1"/>
        </p:nvSpPr>
        <p:spPr bwMode="auto">
          <a:xfrm>
            <a:off x="1835151" y="2344341"/>
            <a:ext cx="644525" cy="351235"/>
          </a:xfrm>
          <a:custGeom>
            <a:avLst/>
            <a:gdLst>
              <a:gd name="T0" fmla="*/ 57 w 167"/>
              <a:gd name="T1" fmla="*/ 50 h 121"/>
              <a:gd name="T2" fmla="*/ 38 w 167"/>
              <a:gd name="T3" fmla="*/ 0 h 121"/>
              <a:gd name="T4" fmla="*/ 87 w 167"/>
              <a:gd name="T5" fmla="*/ 30 h 121"/>
              <a:gd name="T6" fmla="*/ 108 w 167"/>
              <a:gd name="T7" fmla="*/ 29 h 121"/>
              <a:gd name="T8" fmla="*/ 113 w 167"/>
              <a:gd name="T9" fmla="*/ 37 h 121"/>
              <a:gd name="T10" fmla="*/ 108 w 167"/>
              <a:gd name="T11" fmla="*/ 46 h 121"/>
              <a:gd name="T12" fmla="*/ 94 w 167"/>
              <a:gd name="T13" fmla="*/ 47 h 121"/>
              <a:gd name="T14" fmla="*/ 142 w 167"/>
              <a:gd name="T15" fmla="*/ 50 h 121"/>
              <a:gd name="T16" fmla="*/ 138 w 167"/>
              <a:gd name="T17" fmla="*/ 52 h 121"/>
              <a:gd name="T18" fmla="*/ 155 w 167"/>
              <a:gd name="T19" fmla="*/ 56 h 121"/>
              <a:gd name="T20" fmla="*/ 142 w 167"/>
              <a:gd name="T21" fmla="*/ 79 h 121"/>
              <a:gd name="T22" fmla="*/ 10 w 167"/>
              <a:gd name="T23" fmla="*/ 61 h 121"/>
              <a:gd name="T24" fmla="*/ 0 w 167"/>
              <a:gd name="T25" fmla="*/ 34 h 121"/>
              <a:gd name="T26" fmla="*/ 18 w 167"/>
              <a:gd name="T27" fmla="*/ 46 h 121"/>
              <a:gd name="T28" fmla="*/ 14 w 167"/>
              <a:gd name="T29" fmla="*/ 34 h 121"/>
              <a:gd name="T30" fmla="*/ 30 w 167"/>
              <a:gd name="T31" fmla="*/ 23 h 121"/>
              <a:gd name="T32" fmla="*/ 101 w 167"/>
              <a:gd name="T33" fmla="*/ 88 h 121"/>
              <a:gd name="T34" fmla="*/ 112 w 167"/>
              <a:gd name="T35" fmla="*/ 88 h 121"/>
              <a:gd name="T36" fmla="*/ 116 w 167"/>
              <a:gd name="T37" fmla="*/ 95 h 121"/>
              <a:gd name="T38" fmla="*/ 112 w 167"/>
              <a:gd name="T39" fmla="*/ 102 h 121"/>
              <a:gd name="T40" fmla="*/ 96 w 167"/>
              <a:gd name="T41" fmla="*/ 102 h 121"/>
              <a:gd name="T42" fmla="*/ 74 w 167"/>
              <a:gd name="T43" fmla="*/ 121 h 121"/>
              <a:gd name="T44" fmla="*/ 66 w 167"/>
              <a:gd name="T45" fmla="*/ 85 h 121"/>
              <a:gd name="T46" fmla="*/ 101 w 167"/>
              <a:gd name="T47" fmla="*/ 88 h 121"/>
              <a:gd name="T48" fmla="*/ 112 w 167"/>
              <a:gd name="T49" fmla="*/ 91 h 121"/>
              <a:gd name="T50" fmla="*/ 112 w 167"/>
              <a:gd name="T51" fmla="*/ 95 h 121"/>
              <a:gd name="T52" fmla="*/ 112 w 167"/>
              <a:gd name="T53" fmla="*/ 98 h 121"/>
              <a:gd name="T54" fmla="*/ 113 w 167"/>
              <a:gd name="T55" fmla="*/ 95 h 121"/>
              <a:gd name="T56" fmla="*/ 108 w 167"/>
              <a:gd name="T57" fmla="*/ 32 h 121"/>
              <a:gd name="T58" fmla="*/ 108 w 167"/>
              <a:gd name="T59" fmla="*/ 32 h 121"/>
              <a:gd name="T60" fmla="*/ 106 w 167"/>
              <a:gd name="T61" fmla="*/ 37 h 121"/>
              <a:gd name="T62" fmla="*/ 108 w 167"/>
              <a:gd name="T63" fmla="*/ 43 h 121"/>
              <a:gd name="T64" fmla="*/ 110 w 167"/>
              <a:gd name="T65" fmla="*/ 37 h 121"/>
              <a:gd name="T66" fmla="*/ 108 w 167"/>
              <a:gd name="T6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21">
                <a:moveTo>
                  <a:pt x="40" y="50"/>
                </a:moveTo>
                <a:cubicBezTo>
                  <a:pt x="57" y="50"/>
                  <a:pt x="57" y="50"/>
                  <a:pt x="57" y="50"/>
                </a:cubicBezTo>
                <a:cubicBezTo>
                  <a:pt x="30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76" y="31"/>
                  <a:pt x="76" y="31"/>
                  <a:pt x="76" y="31"/>
                </a:cubicBezTo>
                <a:cubicBezTo>
                  <a:pt x="79" y="31"/>
                  <a:pt x="83" y="30"/>
                  <a:pt x="87" y="30"/>
                </a:cubicBezTo>
                <a:cubicBezTo>
                  <a:pt x="93" y="29"/>
                  <a:pt x="100" y="29"/>
                  <a:pt x="106" y="29"/>
                </a:cubicBezTo>
                <a:cubicBezTo>
                  <a:pt x="107" y="29"/>
                  <a:pt x="107" y="29"/>
                  <a:pt x="108" y="29"/>
                </a:cubicBezTo>
                <a:cubicBezTo>
                  <a:pt x="110" y="29"/>
                  <a:pt x="111" y="30"/>
                  <a:pt x="112" y="32"/>
                </a:cubicBezTo>
                <a:cubicBezTo>
                  <a:pt x="112" y="33"/>
                  <a:pt x="113" y="35"/>
                  <a:pt x="113" y="37"/>
                </a:cubicBezTo>
                <a:cubicBezTo>
                  <a:pt x="113" y="40"/>
                  <a:pt x="112" y="42"/>
                  <a:pt x="112" y="43"/>
                </a:cubicBezTo>
                <a:cubicBezTo>
                  <a:pt x="111" y="45"/>
                  <a:pt x="110" y="46"/>
                  <a:pt x="108" y="46"/>
                </a:cubicBezTo>
                <a:cubicBezTo>
                  <a:pt x="108" y="46"/>
                  <a:pt x="108" y="46"/>
                  <a:pt x="107" y="46"/>
                </a:cubicBezTo>
                <a:cubicBezTo>
                  <a:pt x="103" y="47"/>
                  <a:pt x="99" y="47"/>
                  <a:pt x="94" y="47"/>
                </a:cubicBezTo>
                <a:cubicBezTo>
                  <a:pt x="98" y="50"/>
                  <a:pt x="98" y="50"/>
                  <a:pt x="98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4" y="51"/>
                  <a:pt x="146" y="51"/>
                  <a:pt x="147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41" y="56"/>
                  <a:pt x="141" y="56"/>
                  <a:pt x="141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60" y="59"/>
                  <a:pt x="164" y="64"/>
                  <a:pt x="167" y="69"/>
                </a:cubicBezTo>
                <a:cubicBezTo>
                  <a:pt x="167" y="76"/>
                  <a:pt x="156" y="78"/>
                  <a:pt x="14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51"/>
                  <a:pt x="10" y="51"/>
                  <a:pt x="10" y="51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5"/>
                  <a:pt x="19" y="45"/>
                  <a:pt x="19" y="45"/>
                </a:cubicBezTo>
                <a:cubicBezTo>
                  <a:pt x="14" y="34"/>
                  <a:pt x="14" y="34"/>
                  <a:pt x="14" y="34"/>
                </a:cubicBezTo>
                <a:cubicBezTo>
                  <a:pt x="16" y="23"/>
                  <a:pt x="16" y="23"/>
                  <a:pt x="16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101" y="88"/>
                </a:moveTo>
                <a:cubicBezTo>
                  <a:pt x="105" y="88"/>
                  <a:pt x="108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9"/>
                  <a:pt x="116" y="90"/>
                </a:cubicBezTo>
                <a:cubicBezTo>
                  <a:pt x="116" y="92"/>
                  <a:pt x="116" y="93"/>
                  <a:pt x="116" y="95"/>
                </a:cubicBezTo>
                <a:cubicBezTo>
                  <a:pt x="116" y="96"/>
                  <a:pt x="116" y="98"/>
                  <a:pt x="116" y="99"/>
                </a:cubicBezTo>
                <a:cubicBezTo>
                  <a:pt x="115" y="101"/>
                  <a:pt x="114" y="102"/>
                  <a:pt x="112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07" y="102"/>
                  <a:pt x="101" y="102"/>
                  <a:pt x="96" y="102"/>
                </a:cubicBezTo>
                <a:cubicBezTo>
                  <a:pt x="94" y="102"/>
                  <a:pt x="92" y="102"/>
                  <a:pt x="90" y="10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6" y="85"/>
                  <a:pt x="66" y="85"/>
                  <a:pt x="66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1" y="88"/>
                  <a:pt x="101" y="88"/>
                  <a:pt x="101" y="88"/>
                </a:cubicBezTo>
                <a:close/>
                <a:moveTo>
                  <a:pt x="113" y="92"/>
                </a:moveTo>
                <a:cubicBezTo>
                  <a:pt x="113" y="91"/>
                  <a:pt x="112" y="91"/>
                  <a:pt x="112" y="91"/>
                </a:cubicBezTo>
                <a:cubicBezTo>
                  <a:pt x="112" y="91"/>
                  <a:pt x="112" y="91"/>
                  <a:pt x="112" y="92"/>
                </a:cubicBezTo>
                <a:cubicBezTo>
                  <a:pt x="112" y="92"/>
                  <a:pt x="112" y="94"/>
                  <a:pt x="112" y="95"/>
                </a:cubicBezTo>
                <a:cubicBezTo>
                  <a:pt x="112" y="96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3" y="98"/>
                  <a:pt x="113" y="98"/>
                </a:cubicBezTo>
                <a:cubicBezTo>
                  <a:pt x="113" y="97"/>
                  <a:pt x="113" y="96"/>
                  <a:pt x="113" y="95"/>
                </a:cubicBezTo>
                <a:cubicBezTo>
                  <a:pt x="113" y="94"/>
                  <a:pt x="113" y="92"/>
                  <a:pt x="113" y="92"/>
                </a:cubicBezTo>
                <a:close/>
                <a:moveTo>
                  <a:pt x="108" y="32"/>
                </a:moveTo>
                <a:cubicBezTo>
                  <a:pt x="108" y="32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8" y="33"/>
                  <a:pt x="107" y="33"/>
                  <a:pt x="107" y="33"/>
                </a:cubicBezTo>
                <a:cubicBezTo>
                  <a:pt x="107" y="34"/>
                  <a:pt x="106" y="36"/>
                  <a:pt x="106" y="37"/>
                </a:cubicBezTo>
                <a:cubicBezTo>
                  <a:pt x="106" y="39"/>
                  <a:pt x="107" y="41"/>
                  <a:pt x="107" y="42"/>
                </a:cubicBezTo>
                <a:cubicBezTo>
                  <a:pt x="108" y="42"/>
                  <a:pt x="108" y="43"/>
                  <a:pt x="108" y="43"/>
                </a:cubicBezTo>
                <a:cubicBezTo>
                  <a:pt x="108" y="43"/>
                  <a:pt x="108" y="42"/>
                  <a:pt x="109" y="42"/>
                </a:cubicBezTo>
                <a:cubicBezTo>
                  <a:pt x="109" y="41"/>
                  <a:pt x="110" y="39"/>
                  <a:pt x="110" y="37"/>
                </a:cubicBezTo>
                <a:cubicBezTo>
                  <a:pt x="110" y="36"/>
                  <a:pt x="109" y="34"/>
                  <a:pt x="109" y="33"/>
                </a:cubicBezTo>
                <a:cubicBezTo>
                  <a:pt x="108" y="33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1" name="Freeform 120"/>
          <p:cNvSpPr>
            <a:spLocks noEditPoints="1"/>
          </p:cNvSpPr>
          <p:nvPr userDrawn="1"/>
        </p:nvSpPr>
        <p:spPr bwMode="auto">
          <a:xfrm>
            <a:off x="3390901" y="2287191"/>
            <a:ext cx="587375" cy="286941"/>
          </a:xfrm>
          <a:custGeom>
            <a:avLst/>
            <a:gdLst>
              <a:gd name="T0" fmla="*/ 137 w 152"/>
              <a:gd name="T1" fmla="*/ 26 h 99"/>
              <a:gd name="T2" fmla="*/ 137 w 152"/>
              <a:gd name="T3" fmla="*/ 26 h 99"/>
              <a:gd name="T4" fmla="*/ 121 w 152"/>
              <a:gd name="T5" fmla="*/ 0 h 99"/>
              <a:gd name="T6" fmla="*/ 31 w 152"/>
              <a:gd name="T7" fmla="*/ 0 h 99"/>
              <a:gd name="T8" fmla="*/ 14 w 152"/>
              <a:gd name="T9" fmla="*/ 26 h 99"/>
              <a:gd name="T10" fmla="*/ 14 w 152"/>
              <a:gd name="T11" fmla="*/ 26 h 99"/>
              <a:gd name="T12" fmla="*/ 0 w 152"/>
              <a:gd name="T13" fmla="*/ 26 h 99"/>
              <a:gd name="T14" fmla="*/ 2 w 152"/>
              <a:gd name="T15" fmla="*/ 47 h 99"/>
              <a:gd name="T16" fmla="*/ 6 w 152"/>
              <a:gd name="T17" fmla="*/ 47 h 99"/>
              <a:gd name="T18" fmla="*/ 6 w 152"/>
              <a:gd name="T19" fmla="*/ 85 h 99"/>
              <a:gd name="T20" fmla="*/ 6 w 152"/>
              <a:gd name="T21" fmla="*/ 88 h 99"/>
              <a:gd name="T22" fmla="*/ 6 w 152"/>
              <a:gd name="T23" fmla="*/ 99 h 99"/>
              <a:gd name="T24" fmla="*/ 30 w 152"/>
              <a:gd name="T25" fmla="*/ 99 h 99"/>
              <a:gd name="T26" fmla="*/ 30 w 152"/>
              <a:gd name="T27" fmla="*/ 88 h 99"/>
              <a:gd name="T28" fmla="*/ 122 w 152"/>
              <a:gd name="T29" fmla="*/ 88 h 99"/>
              <a:gd name="T30" fmla="*/ 122 w 152"/>
              <a:gd name="T31" fmla="*/ 99 h 99"/>
              <a:gd name="T32" fmla="*/ 146 w 152"/>
              <a:gd name="T33" fmla="*/ 99 h 99"/>
              <a:gd name="T34" fmla="*/ 146 w 152"/>
              <a:gd name="T35" fmla="*/ 88 h 99"/>
              <a:gd name="T36" fmla="*/ 146 w 152"/>
              <a:gd name="T37" fmla="*/ 85 h 99"/>
              <a:gd name="T38" fmla="*/ 146 w 152"/>
              <a:gd name="T39" fmla="*/ 47 h 99"/>
              <a:gd name="T40" fmla="*/ 150 w 152"/>
              <a:gd name="T41" fmla="*/ 47 h 99"/>
              <a:gd name="T42" fmla="*/ 152 w 152"/>
              <a:gd name="T43" fmla="*/ 26 h 99"/>
              <a:gd name="T44" fmla="*/ 137 w 152"/>
              <a:gd name="T45" fmla="*/ 26 h 99"/>
              <a:gd name="T46" fmla="*/ 36 w 152"/>
              <a:gd name="T47" fmla="*/ 10 h 99"/>
              <a:gd name="T48" fmla="*/ 116 w 152"/>
              <a:gd name="T49" fmla="*/ 10 h 99"/>
              <a:gd name="T50" fmla="*/ 131 w 152"/>
              <a:gd name="T51" fmla="*/ 33 h 99"/>
              <a:gd name="T52" fmla="*/ 21 w 152"/>
              <a:gd name="T53" fmla="*/ 33 h 99"/>
              <a:gd name="T54" fmla="*/ 36 w 152"/>
              <a:gd name="T55" fmla="*/ 10 h 99"/>
              <a:gd name="T56" fmla="*/ 28 w 152"/>
              <a:gd name="T57" fmla="*/ 67 h 99"/>
              <a:gd name="T58" fmla="*/ 21 w 152"/>
              <a:gd name="T59" fmla="*/ 60 h 99"/>
              <a:gd name="T60" fmla="*/ 28 w 152"/>
              <a:gd name="T61" fmla="*/ 53 h 99"/>
              <a:gd name="T62" fmla="*/ 35 w 152"/>
              <a:gd name="T63" fmla="*/ 60 h 99"/>
              <a:gd name="T64" fmla="*/ 28 w 152"/>
              <a:gd name="T65" fmla="*/ 67 h 99"/>
              <a:gd name="T66" fmla="*/ 40 w 152"/>
              <a:gd name="T67" fmla="*/ 74 h 99"/>
              <a:gd name="T68" fmla="*/ 35 w 152"/>
              <a:gd name="T69" fmla="*/ 69 h 99"/>
              <a:gd name="T70" fmla="*/ 40 w 152"/>
              <a:gd name="T71" fmla="*/ 65 h 99"/>
              <a:gd name="T72" fmla="*/ 45 w 152"/>
              <a:gd name="T73" fmla="*/ 69 h 99"/>
              <a:gd name="T74" fmla="*/ 40 w 152"/>
              <a:gd name="T75" fmla="*/ 74 h 99"/>
              <a:gd name="T76" fmla="*/ 98 w 152"/>
              <a:gd name="T77" fmla="*/ 73 h 99"/>
              <a:gd name="T78" fmla="*/ 54 w 152"/>
              <a:gd name="T79" fmla="*/ 73 h 99"/>
              <a:gd name="T80" fmla="*/ 54 w 152"/>
              <a:gd name="T81" fmla="*/ 66 h 99"/>
              <a:gd name="T82" fmla="*/ 98 w 152"/>
              <a:gd name="T83" fmla="*/ 66 h 99"/>
              <a:gd name="T84" fmla="*/ 98 w 152"/>
              <a:gd name="T85" fmla="*/ 73 h 99"/>
              <a:gd name="T86" fmla="*/ 98 w 152"/>
              <a:gd name="T87" fmla="*/ 64 h 99"/>
              <a:gd name="T88" fmla="*/ 54 w 152"/>
              <a:gd name="T89" fmla="*/ 64 h 99"/>
              <a:gd name="T90" fmla="*/ 54 w 152"/>
              <a:gd name="T91" fmla="*/ 56 h 99"/>
              <a:gd name="T92" fmla="*/ 98 w 152"/>
              <a:gd name="T93" fmla="*/ 56 h 99"/>
              <a:gd name="T94" fmla="*/ 98 w 152"/>
              <a:gd name="T95" fmla="*/ 64 h 99"/>
              <a:gd name="T96" fmla="*/ 112 w 152"/>
              <a:gd name="T97" fmla="*/ 74 h 99"/>
              <a:gd name="T98" fmla="*/ 107 w 152"/>
              <a:gd name="T99" fmla="*/ 69 h 99"/>
              <a:gd name="T100" fmla="*/ 112 w 152"/>
              <a:gd name="T101" fmla="*/ 65 h 99"/>
              <a:gd name="T102" fmla="*/ 117 w 152"/>
              <a:gd name="T103" fmla="*/ 69 h 99"/>
              <a:gd name="T104" fmla="*/ 112 w 152"/>
              <a:gd name="T105" fmla="*/ 74 h 99"/>
              <a:gd name="T106" fmla="*/ 124 w 152"/>
              <a:gd name="T107" fmla="*/ 67 h 99"/>
              <a:gd name="T108" fmla="*/ 117 w 152"/>
              <a:gd name="T109" fmla="*/ 60 h 99"/>
              <a:gd name="T110" fmla="*/ 124 w 152"/>
              <a:gd name="T111" fmla="*/ 53 h 99"/>
              <a:gd name="T112" fmla="*/ 131 w 152"/>
              <a:gd name="T113" fmla="*/ 60 h 99"/>
              <a:gd name="T114" fmla="*/ 124 w 152"/>
              <a:gd name="T115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2" h="99">
                <a:moveTo>
                  <a:pt x="137" y="26"/>
                </a:moveTo>
                <a:cubicBezTo>
                  <a:pt x="137" y="26"/>
                  <a:pt x="137" y="26"/>
                  <a:pt x="137" y="26"/>
                </a:cubicBezTo>
                <a:cubicBezTo>
                  <a:pt x="121" y="0"/>
                  <a:pt x="121" y="0"/>
                  <a:pt x="12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47"/>
                  <a:pt x="2" y="47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5"/>
                  <a:pt x="6" y="85"/>
                  <a:pt x="6" y="85"/>
                </a:cubicBezTo>
                <a:cubicBezTo>
                  <a:pt x="6" y="88"/>
                  <a:pt x="6" y="88"/>
                  <a:pt x="6" y="88"/>
                </a:cubicBezTo>
                <a:cubicBezTo>
                  <a:pt x="6" y="99"/>
                  <a:pt x="6" y="99"/>
                  <a:pt x="6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88"/>
                  <a:pt x="30" y="88"/>
                  <a:pt x="30" y="88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47"/>
                  <a:pt x="146" y="47"/>
                  <a:pt x="146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2" y="26"/>
                  <a:pt x="152" y="26"/>
                  <a:pt x="152" y="26"/>
                </a:cubicBezTo>
                <a:lnTo>
                  <a:pt x="137" y="26"/>
                </a:lnTo>
                <a:close/>
                <a:moveTo>
                  <a:pt x="36" y="10"/>
                </a:moveTo>
                <a:cubicBezTo>
                  <a:pt x="116" y="10"/>
                  <a:pt x="116" y="10"/>
                  <a:pt x="116" y="10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21" y="33"/>
                  <a:pt x="21" y="33"/>
                  <a:pt x="21" y="33"/>
                </a:cubicBezTo>
                <a:lnTo>
                  <a:pt x="36" y="10"/>
                </a:lnTo>
                <a:close/>
                <a:moveTo>
                  <a:pt x="28" y="67"/>
                </a:moveTo>
                <a:cubicBezTo>
                  <a:pt x="24" y="67"/>
                  <a:pt x="21" y="64"/>
                  <a:pt x="21" y="60"/>
                </a:cubicBezTo>
                <a:cubicBezTo>
                  <a:pt x="21" y="56"/>
                  <a:pt x="24" y="53"/>
                  <a:pt x="28" y="53"/>
                </a:cubicBezTo>
                <a:cubicBezTo>
                  <a:pt x="32" y="53"/>
                  <a:pt x="35" y="56"/>
                  <a:pt x="35" y="60"/>
                </a:cubicBezTo>
                <a:cubicBezTo>
                  <a:pt x="35" y="64"/>
                  <a:pt x="32" y="67"/>
                  <a:pt x="28" y="67"/>
                </a:cubicBezTo>
                <a:close/>
                <a:moveTo>
                  <a:pt x="40" y="74"/>
                </a:moveTo>
                <a:cubicBezTo>
                  <a:pt x="37" y="74"/>
                  <a:pt x="35" y="72"/>
                  <a:pt x="35" y="69"/>
                </a:cubicBezTo>
                <a:cubicBezTo>
                  <a:pt x="35" y="67"/>
                  <a:pt x="37" y="65"/>
                  <a:pt x="40" y="65"/>
                </a:cubicBezTo>
                <a:cubicBezTo>
                  <a:pt x="42" y="65"/>
                  <a:pt x="45" y="67"/>
                  <a:pt x="45" y="69"/>
                </a:cubicBezTo>
                <a:cubicBezTo>
                  <a:pt x="45" y="72"/>
                  <a:pt x="42" y="74"/>
                  <a:pt x="40" y="74"/>
                </a:cubicBezTo>
                <a:close/>
                <a:moveTo>
                  <a:pt x="98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4" y="66"/>
                  <a:pt x="54" y="66"/>
                  <a:pt x="54" y="66"/>
                </a:cubicBezTo>
                <a:cubicBezTo>
                  <a:pt x="98" y="66"/>
                  <a:pt x="98" y="66"/>
                  <a:pt x="98" y="66"/>
                </a:cubicBezTo>
                <a:lnTo>
                  <a:pt x="98" y="73"/>
                </a:lnTo>
                <a:close/>
                <a:moveTo>
                  <a:pt x="98" y="64"/>
                </a:moveTo>
                <a:cubicBezTo>
                  <a:pt x="54" y="64"/>
                  <a:pt x="54" y="64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98" y="56"/>
                  <a:pt x="98" y="56"/>
                  <a:pt x="98" y="56"/>
                </a:cubicBezTo>
                <a:lnTo>
                  <a:pt x="98" y="64"/>
                </a:lnTo>
                <a:close/>
                <a:moveTo>
                  <a:pt x="112" y="74"/>
                </a:moveTo>
                <a:cubicBezTo>
                  <a:pt x="109" y="74"/>
                  <a:pt x="107" y="72"/>
                  <a:pt x="107" y="69"/>
                </a:cubicBezTo>
                <a:cubicBezTo>
                  <a:pt x="107" y="67"/>
                  <a:pt x="109" y="65"/>
                  <a:pt x="112" y="65"/>
                </a:cubicBezTo>
                <a:cubicBezTo>
                  <a:pt x="115" y="65"/>
                  <a:pt x="117" y="67"/>
                  <a:pt x="117" y="69"/>
                </a:cubicBezTo>
                <a:cubicBezTo>
                  <a:pt x="117" y="72"/>
                  <a:pt x="115" y="74"/>
                  <a:pt x="112" y="74"/>
                </a:cubicBezTo>
                <a:close/>
                <a:moveTo>
                  <a:pt x="124" y="67"/>
                </a:moveTo>
                <a:cubicBezTo>
                  <a:pt x="120" y="67"/>
                  <a:pt x="117" y="64"/>
                  <a:pt x="117" y="60"/>
                </a:cubicBezTo>
                <a:cubicBezTo>
                  <a:pt x="117" y="56"/>
                  <a:pt x="120" y="53"/>
                  <a:pt x="124" y="53"/>
                </a:cubicBezTo>
                <a:cubicBezTo>
                  <a:pt x="128" y="53"/>
                  <a:pt x="131" y="56"/>
                  <a:pt x="131" y="60"/>
                </a:cubicBezTo>
                <a:cubicBezTo>
                  <a:pt x="131" y="64"/>
                  <a:pt x="128" y="67"/>
                  <a:pt x="124" y="6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2" name="Freeform 121"/>
          <p:cNvSpPr>
            <a:spLocks noEditPoints="1"/>
          </p:cNvSpPr>
          <p:nvPr userDrawn="1"/>
        </p:nvSpPr>
        <p:spPr bwMode="auto">
          <a:xfrm>
            <a:off x="5318125" y="2553891"/>
            <a:ext cx="374650" cy="283369"/>
          </a:xfrm>
          <a:custGeom>
            <a:avLst/>
            <a:gdLst>
              <a:gd name="T0" fmla="*/ 0 w 97"/>
              <a:gd name="T1" fmla="*/ 49 h 98"/>
              <a:gd name="T2" fmla="*/ 48 w 97"/>
              <a:gd name="T3" fmla="*/ 98 h 98"/>
              <a:gd name="T4" fmla="*/ 97 w 97"/>
              <a:gd name="T5" fmla="*/ 49 h 98"/>
              <a:gd name="T6" fmla="*/ 48 w 97"/>
              <a:gd name="T7" fmla="*/ 0 h 98"/>
              <a:gd name="T8" fmla="*/ 0 w 97"/>
              <a:gd name="T9" fmla="*/ 49 h 98"/>
              <a:gd name="T10" fmla="*/ 10 w 97"/>
              <a:gd name="T11" fmla="*/ 49 h 98"/>
              <a:gd name="T12" fmla="*/ 11 w 97"/>
              <a:gd name="T13" fmla="*/ 40 h 98"/>
              <a:gd name="T14" fmla="*/ 20 w 97"/>
              <a:gd name="T15" fmla="*/ 49 h 98"/>
              <a:gd name="T16" fmla="*/ 18 w 97"/>
              <a:gd name="T17" fmla="*/ 61 h 98"/>
              <a:gd name="T18" fmla="*/ 26 w 97"/>
              <a:gd name="T19" fmla="*/ 70 h 98"/>
              <a:gd name="T20" fmla="*/ 26 w 97"/>
              <a:gd name="T21" fmla="*/ 81 h 98"/>
              <a:gd name="T22" fmla="*/ 10 w 97"/>
              <a:gd name="T23" fmla="*/ 49 h 98"/>
              <a:gd name="T24" fmla="*/ 40 w 97"/>
              <a:gd name="T25" fmla="*/ 12 h 98"/>
              <a:gd name="T26" fmla="*/ 48 w 97"/>
              <a:gd name="T27" fmla="*/ 11 h 98"/>
              <a:gd name="T28" fmla="*/ 58 w 97"/>
              <a:gd name="T29" fmla="*/ 12 h 98"/>
              <a:gd name="T30" fmla="*/ 57 w 97"/>
              <a:gd name="T31" fmla="*/ 15 h 98"/>
              <a:gd name="T32" fmla="*/ 59 w 97"/>
              <a:gd name="T33" fmla="*/ 17 h 98"/>
              <a:gd name="T34" fmla="*/ 65 w 97"/>
              <a:gd name="T35" fmla="*/ 17 h 98"/>
              <a:gd name="T36" fmla="*/ 66 w 97"/>
              <a:gd name="T37" fmla="*/ 15 h 98"/>
              <a:gd name="T38" fmla="*/ 70 w 97"/>
              <a:gd name="T39" fmla="*/ 17 h 98"/>
              <a:gd name="T40" fmla="*/ 67 w 97"/>
              <a:gd name="T41" fmla="*/ 19 h 98"/>
              <a:gd name="T42" fmla="*/ 63 w 97"/>
              <a:gd name="T43" fmla="*/ 23 h 98"/>
              <a:gd name="T44" fmla="*/ 67 w 97"/>
              <a:gd name="T45" fmla="*/ 25 h 98"/>
              <a:gd name="T46" fmla="*/ 67 w 97"/>
              <a:gd name="T47" fmla="*/ 27 h 98"/>
              <a:gd name="T48" fmla="*/ 63 w 97"/>
              <a:gd name="T49" fmla="*/ 27 h 98"/>
              <a:gd name="T50" fmla="*/ 63 w 97"/>
              <a:gd name="T51" fmla="*/ 31 h 98"/>
              <a:gd name="T52" fmla="*/ 69 w 97"/>
              <a:gd name="T53" fmla="*/ 33 h 98"/>
              <a:gd name="T54" fmla="*/ 73 w 97"/>
              <a:gd name="T55" fmla="*/ 27 h 98"/>
              <a:gd name="T56" fmla="*/ 78 w 97"/>
              <a:gd name="T57" fmla="*/ 26 h 98"/>
              <a:gd name="T58" fmla="*/ 79 w 97"/>
              <a:gd name="T59" fmla="*/ 26 h 98"/>
              <a:gd name="T60" fmla="*/ 85 w 97"/>
              <a:gd name="T61" fmla="*/ 37 h 98"/>
              <a:gd name="T62" fmla="*/ 85 w 97"/>
              <a:gd name="T63" fmla="*/ 37 h 98"/>
              <a:gd name="T64" fmla="*/ 77 w 97"/>
              <a:gd name="T65" fmla="*/ 35 h 98"/>
              <a:gd name="T66" fmla="*/ 67 w 97"/>
              <a:gd name="T67" fmla="*/ 37 h 98"/>
              <a:gd name="T68" fmla="*/ 61 w 97"/>
              <a:gd name="T69" fmla="*/ 43 h 98"/>
              <a:gd name="T70" fmla="*/ 63 w 97"/>
              <a:gd name="T71" fmla="*/ 53 h 98"/>
              <a:gd name="T72" fmla="*/ 73 w 97"/>
              <a:gd name="T73" fmla="*/ 59 h 98"/>
              <a:gd name="T74" fmla="*/ 73 w 97"/>
              <a:gd name="T75" fmla="*/ 79 h 98"/>
              <a:gd name="T76" fmla="*/ 48 w 97"/>
              <a:gd name="T77" fmla="*/ 88 h 98"/>
              <a:gd name="T78" fmla="*/ 36 w 97"/>
              <a:gd name="T79" fmla="*/ 86 h 98"/>
              <a:gd name="T80" fmla="*/ 46 w 97"/>
              <a:gd name="T81" fmla="*/ 61 h 98"/>
              <a:gd name="T82" fmla="*/ 44 w 97"/>
              <a:gd name="T83" fmla="*/ 51 h 98"/>
              <a:gd name="T84" fmla="*/ 32 w 97"/>
              <a:gd name="T85" fmla="*/ 41 h 98"/>
              <a:gd name="T86" fmla="*/ 26 w 97"/>
              <a:gd name="T87" fmla="*/ 47 h 98"/>
              <a:gd name="T88" fmla="*/ 22 w 97"/>
              <a:gd name="T89" fmla="*/ 39 h 98"/>
              <a:gd name="T90" fmla="*/ 34 w 97"/>
              <a:gd name="T91" fmla="*/ 31 h 98"/>
              <a:gd name="T92" fmla="*/ 40 w 97"/>
              <a:gd name="T93" fmla="*/ 15 h 98"/>
              <a:gd name="T94" fmla="*/ 40 w 97"/>
              <a:gd name="T95" fmla="*/ 1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98">
                <a:moveTo>
                  <a:pt x="0" y="49"/>
                </a:moveTo>
                <a:cubicBezTo>
                  <a:pt x="0" y="76"/>
                  <a:pt x="21" y="98"/>
                  <a:pt x="48" y="98"/>
                </a:cubicBezTo>
                <a:cubicBezTo>
                  <a:pt x="75" y="98"/>
                  <a:pt x="97" y="76"/>
                  <a:pt x="97" y="49"/>
                </a:cubicBezTo>
                <a:cubicBezTo>
                  <a:pt x="97" y="22"/>
                  <a:pt x="75" y="0"/>
                  <a:pt x="48" y="0"/>
                </a:cubicBezTo>
                <a:cubicBezTo>
                  <a:pt x="21" y="0"/>
                  <a:pt x="0" y="22"/>
                  <a:pt x="0" y="49"/>
                </a:cubicBezTo>
                <a:close/>
                <a:moveTo>
                  <a:pt x="10" y="49"/>
                </a:moveTo>
                <a:cubicBezTo>
                  <a:pt x="10" y="46"/>
                  <a:pt x="10" y="43"/>
                  <a:pt x="11" y="40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61"/>
                  <a:pt x="18" y="61"/>
                  <a:pt x="18" y="61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81"/>
                  <a:pt x="26" y="81"/>
                  <a:pt x="26" y="81"/>
                </a:cubicBezTo>
                <a:cubicBezTo>
                  <a:pt x="16" y="74"/>
                  <a:pt x="10" y="62"/>
                  <a:pt x="10" y="49"/>
                </a:cubicBezTo>
                <a:close/>
                <a:moveTo>
                  <a:pt x="40" y="12"/>
                </a:moveTo>
                <a:cubicBezTo>
                  <a:pt x="42" y="11"/>
                  <a:pt x="45" y="11"/>
                  <a:pt x="48" y="11"/>
                </a:cubicBezTo>
                <a:cubicBezTo>
                  <a:pt x="52" y="11"/>
                  <a:pt x="55" y="11"/>
                  <a:pt x="58" y="12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7"/>
                  <a:pt x="59" y="17"/>
                  <a:pt x="59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6"/>
                  <a:pt x="69" y="17"/>
                  <a:pt x="70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3"/>
                  <a:pt x="63" y="23"/>
                  <a:pt x="63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5" y="33"/>
                  <a:pt x="69" y="33"/>
                </a:cubicBezTo>
                <a:cubicBezTo>
                  <a:pt x="72" y="33"/>
                  <a:pt x="71" y="29"/>
                  <a:pt x="73" y="27"/>
                </a:cubicBezTo>
                <a:cubicBezTo>
                  <a:pt x="75" y="25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2" y="29"/>
                  <a:pt x="84" y="33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2" y="35"/>
                  <a:pt x="77" y="35"/>
                </a:cubicBezTo>
                <a:cubicBezTo>
                  <a:pt x="72" y="35"/>
                  <a:pt x="67" y="37"/>
                  <a:pt x="67" y="37"/>
                </a:cubicBezTo>
                <a:cubicBezTo>
                  <a:pt x="67" y="37"/>
                  <a:pt x="61" y="39"/>
                  <a:pt x="61" y="43"/>
                </a:cubicBezTo>
                <a:cubicBezTo>
                  <a:pt x="60" y="51"/>
                  <a:pt x="63" y="53"/>
                  <a:pt x="63" y="53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85"/>
                  <a:pt x="58" y="88"/>
                  <a:pt x="48" y="88"/>
                </a:cubicBezTo>
                <a:cubicBezTo>
                  <a:pt x="44" y="88"/>
                  <a:pt x="40" y="87"/>
                  <a:pt x="36" y="86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36" y="41"/>
                  <a:pt x="32" y="41"/>
                </a:cubicBezTo>
                <a:cubicBezTo>
                  <a:pt x="28" y="41"/>
                  <a:pt x="26" y="47"/>
                  <a:pt x="26" y="47"/>
                </a:cubicBezTo>
                <a:cubicBezTo>
                  <a:pt x="22" y="39"/>
                  <a:pt x="22" y="39"/>
                  <a:pt x="22" y="39"/>
                </a:cubicBezTo>
                <a:cubicBezTo>
                  <a:pt x="34" y="31"/>
                  <a:pt x="34" y="31"/>
                  <a:pt x="34" y="31"/>
                </a:cubicBezTo>
                <a:cubicBezTo>
                  <a:pt x="40" y="15"/>
                  <a:pt x="40" y="15"/>
                  <a:pt x="40" y="15"/>
                </a:cubicBezTo>
                <a:lnTo>
                  <a:pt x="40" y="1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3" name="Freeform 122"/>
          <p:cNvSpPr>
            <a:spLocks noEditPoints="1"/>
          </p:cNvSpPr>
          <p:nvPr userDrawn="1"/>
        </p:nvSpPr>
        <p:spPr bwMode="auto">
          <a:xfrm>
            <a:off x="5854700" y="2550319"/>
            <a:ext cx="374650" cy="280988"/>
          </a:xfrm>
          <a:custGeom>
            <a:avLst/>
            <a:gdLst>
              <a:gd name="T0" fmla="*/ 0 w 97"/>
              <a:gd name="T1" fmla="*/ 82 h 97"/>
              <a:gd name="T2" fmla="*/ 14 w 97"/>
              <a:gd name="T3" fmla="*/ 96 h 97"/>
              <a:gd name="T4" fmla="*/ 24 w 97"/>
              <a:gd name="T5" fmla="*/ 92 h 97"/>
              <a:gd name="T6" fmla="*/ 50 w 97"/>
              <a:gd name="T7" fmla="*/ 67 h 97"/>
              <a:gd name="T8" fmla="*/ 57 w 97"/>
              <a:gd name="T9" fmla="*/ 73 h 97"/>
              <a:gd name="T10" fmla="*/ 59 w 97"/>
              <a:gd name="T11" fmla="*/ 83 h 97"/>
              <a:gd name="T12" fmla="*/ 69 w 97"/>
              <a:gd name="T13" fmla="*/ 93 h 97"/>
              <a:gd name="T14" fmla="*/ 84 w 97"/>
              <a:gd name="T15" fmla="*/ 93 h 97"/>
              <a:gd name="T16" fmla="*/ 84 w 97"/>
              <a:gd name="T17" fmla="*/ 79 h 97"/>
              <a:gd name="T18" fmla="*/ 74 w 97"/>
              <a:gd name="T19" fmla="*/ 69 h 97"/>
              <a:gd name="T20" fmla="*/ 64 w 97"/>
              <a:gd name="T21" fmla="*/ 66 h 97"/>
              <a:gd name="T22" fmla="*/ 57 w 97"/>
              <a:gd name="T23" fmla="*/ 60 h 97"/>
              <a:gd name="T24" fmla="*/ 61 w 97"/>
              <a:gd name="T25" fmla="*/ 55 h 97"/>
              <a:gd name="T26" fmla="*/ 88 w 97"/>
              <a:gd name="T27" fmla="*/ 48 h 97"/>
              <a:gd name="T28" fmla="*/ 97 w 97"/>
              <a:gd name="T29" fmla="*/ 30 h 97"/>
              <a:gd name="T30" fmla="*/ 97 w 97"/>
              <a:gd name="T31" fmla="*/ 30 h 97"/>
              <a:gd name="T32" fmla="*/ 93 w 97"/>
              <a:gd name="T33" fmla="*/ 26 h 97"/>
              <a:gd name="T34" fmla="*/ 90 w 97"/>
              <a:gd name="T35" fmla="*/ 27 h 97"/>
              <a:gd name="T36" fmla="*/ 89 w 97"/>
              <a:gd name="T37" fmla="*/ 28 h 97"/>
              <a:gd name="T38" fmla="*/ 85 w 97"/>
              <a:gd name="T39" fmla="*/ 32 h 97"/>
              <a:gd name="T40" fmla="*/ 74 w 97"/>
              <a:gd name="T41" fmla="*/ 36 h 97"/>
              <a:gd name="T42" fmla="*/ 64 w 97"/>
              <a:gd name="T43" fmla="*/ 32 h 97"/>
              <a:gd name="T44" fmla="*/ 60 w 97"/>
              <a:gd name="T45" fmla="*/ 22 h 97"/>
              <a:gd name="T46" fmla="*/ 64 w 97"/>
              <a:gd name="T47" fmla="*/ 12 h 97"/>
              <a:gd name="T48" fmla="*/ 68 w 97"/>
              <a:gd name="T49" fmla="*/ 8 h 97"/>
              <a:gd name="T50" fmla="*/ 69 w 97"/>
              <a:gd name="T51" fmla="*/ 7 h 97"/>
              <a:gd name="T52" fmla="*/ 71 w 97"/>
              <a:gd name="T53" fmla="*/ 4 h 97"/>
              <a:gd name="T54" fmla="*/ 67 w 97"/>
              <a:gd name="T55" fmla="*/ 0 h 97"/>
              <a:gd name="T56" fmla="*/ 66 w 97"/>
              <a:gd name="T57" fmla="*/ 0 h 97"/>
              <a:gd name="T58" fmla="*/ 48 w 97"/>
              <a:gd name="T59" fmla="*/ 8 h 97"/>
              <a:gd name="T60" fmla="*/ 41 w 97"/>
              <a:gd name="T61" fmla="*/ 35 h 97"/>
              <a:gd name="T62" fmla="*/ 37 w 97"/>
              <a:gd name="T63" fmla="*/ 39 h 97"/>
              <a:gd name="T64" fmla="*/ 18 w 97"/>
              <a:gd name="T65" fmla="*/ 21 h 97"/>
              <a:gd name="T66" fmla="*/ 18 w 97"/>
              <a:gd name="T67" fmla="*/ 16 h 97"/>
              <a:gd name="T68" fmla="*/ 6 w 97"/>
              <a:gd name="T69" fmla="*/ 10 h 97"/>
              <a:gd name="T70" fmla="*/ 0 w 97"/>
              <a:gd name="T71" fmla="*/ 16 h 97"/>
              <a:gd name="T72" fmla="*/ 6 w 97"/>
              <a:gd name="T73" fmla="*/ 28 h 97"/>
              <a:gd name="T74" fmla="*/ 11 w 97"/>
              <a:gd name="T75" fmla="*/ 28 h 97"/>
              <a:gd name="T76" fmla="*/ 30 w 97"/>
              <a:gd name="T77" fmla="*/ 46 h 97"/>
              <a:gd name="T78" fmla="*/ 4 w 97"/>
              <a:gd name="T79" fmla="*/ 72 h 97"/>
              <a:gd name="T80" fmla="*/ 0 w 97"/>
              <a:gd name="T81" fmla="*/ 82 h 97"/>
              <a:gd name="T82" fmla="*/ 10 w 97"/>
              <a:gd name="T83" fmla="*/ 81 h 97"/>
              <a:gd name="T84" fmla="*/ 15 w 97"/>
              <a:gd name="T85" fmla="*/ 76 h 97"/>
              <a:gd name="T86" fmla="*/ 20 w 97"/>
              <a:gd name="T87" fmla="*/ 81 h 97"/>
              <a:gd name="T88" fmla="*/ 15 w 97"/>
              <a:gd name="T89" fmla="*/ 86 h 97"/>
              <a:gd name="T90" fmla="*/ 10 w 97"/>
              <a:gd name="T91" fmla="*/ 8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0" y="82"/>
                </a:moveTo>
                <a:cubicBezTo>
                  <a:pt x="0" y="90"/>
                  <a:pt x="6" y="96"/>
                  <a:pt x="14" y="96"/>
                </a:cubicBezTo>
                <a:cubicBezTo>
                  <a:pt x="18" y="96"/>
                  <a:pt x="22" y="95"/>
                  <a:pt x="24" y="92"/>
                </a:cubicBezTo>
                <a:cubicBezTo>
                  <a:pt x="50" y="67"/>
                  <a:pt x="50" y="67"/>
                  <a:pt x="50" y="67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7"/>
                  <a:pt x="57" y="81"/>
                  <a:pt x="59" y="83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7"/>
                  <a:pt x="80" y="97"/>
                  <a:pt x="84" y="93"/>
                </a:cubicBezTo>
                <a:cubicBezTo>
                  <a:pt x="88" y="90"/>
                  <a:pt x="88" y="83"/>
                  <a:pt x="84" y="79"/>
                </a:cubicBezTo>
                <a:cubicBezTo>
                  <a:pt x="74" y="69"/>
                  <a:pt x="74" y="69"/>
                  <a:pt x="74" y="69"/>
                </a:cubicBezTo>
                <a:cubicBezTo>
                  <a:pt x="71" y="66"/>
                  <a:pt x="67" y="66"/>
                  <a:pt x="64" y="66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5"/>
                  <a:pt x="61" y="55"/>
                  <a:pt x="61" y="55"/>
                </a:cubicBezTo>
                <a:cubicBezTo>
                  <a:pt x="71" y="58"/>
                  <a:pt x="81" y="55"/>
                  <a:pt x="88" y="48"/>
                </a:cubicBezTo>
                <a:cubicBezTo>
                  <a:pt x="94" y="43"/>
                  <a:pt x="96" y="37"/>
                  <a:pt x="97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28"/>
                  <a:pt x="95" y="26"/>
                  <a:pt x="93" y="26"/>
                </a:cubicBezTo>
                <a:cubicBezTo>
                  <a:pt x="92" y="26"/>
                  <a:pt x="91" y="26"/>
                  <a:pt x="90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5" y="32"/>
                  <a:pt x="85" y="32"/>
                  <a:pt x="85" y="32"/>
                </a:cubicBezTo>
                <a:cubicBezTo>
                  <a:pt x="82" y="35"/>
                  <a:pt x="78" y="36"/>
                  <a:pt x="74" y="36"/>
                </a:cubicBezTo>
                <a:cubicBezTo>
                  <a:pt x="70" y="36"/>
                  <a:pt x="67" y="34"/>
                  <a:pt x="64" y="32"/>
                </a:cubicBezTo>
                <a:cubicBezTo>
                  <a:pt x="62" y="29"/>
                  <a:pt x="60" y="26"/>
                  <a:pt x="60" y="22"/>
                </a:cubicBezTo>
                <a:cubicBezTo>
                  <a:pt x="60" y="18"/>
                  <a:pt x="62" y="14"/>
                  <a:pt x="64" y="12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70" y="6"/>
                  <a:pt x="71" y="5"/>
                  <a:pt x="71" y="4"/>
                </a:cubicBezTo>
                <a:cubicBezTo>
                  <a:pt x="71" y="1"/>
                  <a:pt x="69" y="0"/>
                  <a:pt x="6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0"/>
                  <a:pt x="53" y="3"/>
                  <a:pt x="48" y="8"/>
                </a:cubicBezTo>
                <a:cubicBezTo>
                  <a:pt x="41" y="15"/>
                  <a:pt x="39" y="26"/>
                  <a:pt x="41" y="35"/>
                </a:cubicBezTo>
                <a:cubicBezTo>
                  <a:pt x="37" y="39"/>
                  <a:pt x="37" y="39"/>
                  <a:pt x="37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6" y="10"/>
                  <a:pt x="6" y="10"/>
                  <a:pt x="6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30" y="46"/>
                  <a:pt x="30" y="46"/>
                  <a:pt x="30" y="4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78"/>
                  <a:pt x="0" y="82"/>
                </a:cubicBezTo>
                <a:close/>
                <a:moveTo>
                  <a:pt x="10" y="81"/>
                </a:moveTo>
                <a:cubicBezTo>
                  <a:pt x="10" y="78"/>
                  <a:pt x="12" y="76"/>
                  <a:pt x="15" y="76"/>
                </a:cubicBezTo>
                <a:cubicBezTo>
                  <a:pt x="18" y="76"/>
                  <a:pt x="20" y="78"/>
                  <a:pt x="20" y="81"/>
                </a:cubicBezTo>
                <a:cubicBezTo>
                  <a:pt x="20" y="84"/>
                  <a:pt x="18" y="86"/>
                  <a:pt x="15" y="86"/>
                </a:cubicBezTo>
                <a:cubicBezTo>
                  <a:pt x="12" y="86"/>
                  <a:pt x="10" y="84"/>
                  <a:pt x="10" y="8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44" name="Group 143"/>
          <p:cNvGrpSpPr/>
          <p:nvPr userDrawn="1"/>
        </p:nvGrpSpPr>
        <p:grpSpPr>
          <a:xfrm>
            <a:off x="7372351" y="1794272"/>
            <a:ext cx="155575" cy="266700"/>
            <a:chOff x="7372350" y="2392363"/>
            <a:chExt cx="155575" cy="355600"/>
          </a:xfrm>
        </p:grpSpPr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7372350" y="2505075"/>
              <a:ext cx="155575" cy="242888"/>
            </a:xfrm>
            <a:custGeom>
              <a:avLst/>
              <a:gdLst>
                <a:gd name="T0" fmla="*/ 76 w 98"/>
                <a:gd name="T1" fmla="*/ 134 h 153"/>
                <a:gd name="T2" fmla="*/ 76 w 98"/>
                <a:gd name="T3" fmla="*/ 0 h 153"/>
                <a:gd name="T4" fmla="*/ 0 w 98"/>
                <a:gd name="T5" fmla="*/ 0 h 153"/>
                <a:gd name="T6" fmla="*/ 0 w 98"/>
                <a:gd name="T7" fmla="*/ 19 h 153"/>
                <a:gd name="T8" fmla="*/ 22 w 98"/>
                <a:gd name="T9" fmla="*/ 19 h 153"/>
                <a:gd name="T10" fmla="*/ 22 w 98"/>
                <a:gd name="T11" fmla="*/ 134 h 153"/>
                <a:gd name="T12" fmla="*/ 0 w 98"/>
                <a:gd name="T13" fmla="*/ 134 h 153"/>
                <a:gd name="T14" fmla="*/ 0 w 98"/>
                <a:gd name="T15" fmla="*/ 153 h 153"/>
                <a:gd name="T16" fmla="*/ 98 w 98"/>
                <a:gd name="T17" fmla="*/ 153 h 153"/>
                <a:gd name="T18" fmla="*/ 98 w 98"/>
                <a:gd name="T19" fmla="*/ 134 h 153"/>
                <a:gd name="T20" fmla="*/ 76 w 98"/>
                <a:gd name="T21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3">
                  <a:moveTo>
                    <a:pt x="76" y="134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2" y="19"/>
                  </a:lnTo>
                  <a:lnTo>
                    <a:pt x="22" y="134"/>
                  </a:lnTo>
                  <a:lnTo>
                    <a:pt x="0" y="134"/>
                  </a:lnTo>
                  <a:lnTo>
                    <a:pt x="0" y="153"/>
                  </a:lnTo>
                  <a:lnTo>
                    <a:pt x="98" y="153"/>
                  </a:lnTo>
                  <a:lnTo>
                    <a:pt x="98" y="134"/>
                  </a:lnTo>
                  <a:lnTo>
                    <a:pt x="76" y="1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7399338" y="2392363"/>
              <a:ext cx="101600" cy="85725"/>
            </a:xfrm>
            <a:custGeom>
              <a:avLst/>
              <a:gdLst>
                <a:gd name="T0" fmla="*/ 4 w 26"/>
                <a:gd name="T1" fmla="*/ 19 h 22"/>
                <a:gd name="T2" fmla="*/ 13 w 26"/>
                <a:gd name="T3" fmla="*/ 22 h 22"/>
                <a:gd name="T4" fmla="*/ 23 w 26"/>
                <a:gd name="T5" fmla="*/ 19 h 22"/>
                <a:gd name="T6" fmla="*/ 26 w 26"/>
                <a:gd name="T7" fmla="*/ 11 h 22"/>
                <a:gd name="T8" fmla="*/ 23 w 26"/>
                <a:gd name="T9" fmla="*/ 3 h 22"/>
                <a:gd name="T10" fmla="*/ 13 w 26"/>
                <a:gd name="T11" fmla="*/ 0 h 22"/>
                <a:gd name="T12" fmla="*/ 4 w 26"/>
                <a:gd name="T13" fmla="*/ 3 h 22"/>
                <a:gd name="T14" fmla="*/ 0 w 26"/>
                <a:gd name="T15" fmla="*/ 11 h 22"/>
                <a:gd name="T16" fmla="*/ 4 w 26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2">
                  <a:moveTo>
                    <a:pt x="4" y="19"/>
                  </a:moveTo>
                  <a:cubicBezTo>
                    <a:pt x="6" y="21"/>
                    <a:pt x="9" y="22"/>
                    <a:pt x="13" y="22"/>
                  </a:cubicBezTo>
                  <a:cubicBezTo>
                    <a:pt x="17" y="22"/>
                    <a:pt x="20" y="21"/>
                    <a:pt x="23" y="19"/>
                  </a:cubicBezTo>
                  <a:cubicBezTo>
                    <a:pt x="25" y="17"/>
                    <a:pt x="26" y="15"/>
                    <a:pt x="26" y="11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5"/>
                    <a:pt x="1" y="17"/>
                    <a:pt x="4" y="1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47" name="Freeform 125"/>
          <p:cNvSpPr>
            <a:spLocks noEditPoints="1"/>
          </p:cNvSpPr>
          <p:nvPr userDrawn="1"/>
        </p:nvSpPr>
        <p:spPr bwMode="auto">
          <a:xfrm>
            <a:off x="2619375" y="2388394"/>
            <a:ext cx="439738" cy="289322"/>
          </a:xfrm>
          <a:custGeom>
            <a:avLst/>
            <a:gdLst>
              <a:gd name="T0" fmla="*/ 97 w 114"/>
              <a:gd name="T1" fmla="*/ 67 h 100"/>
              <a:gd name="T2" fmla="*/ 92 w 114"/>
              <a:gd name="T3" fmla="*/ 59 h 100"/>
              <a:gd name="T4" fmla="*/ 56 w 114"/>
              <a:gd name="T5" fmla="*/ 87 h 100"/>
              <a:gd name="T6" fmla="*/ 23 w 114"/>
              <a:gd name="T7" fmla="*/ 66 h 100"/>
              <a:gd name="T8" fmla="*/ 34 w 114"/>
              <a:gd name="T9" fmla="*/ 66 h 100"/>
              <a:gd name="T10" fmla="*/ 17 w 114"/>
              <a:gd name="T11" fmla="*/ 37 h 100"/>
              <a:gd name="T12" fmla="*/ 0 w 114"/>
              <a:gd name="T13" fmla="*/ 66 h 100"/>
              <a:gd name="T14" fmla="*/ 9 w 114"/>
              <a:gd name="T15" fmla="*/ 66 h 100"/>
              <a:gd name="T16" fmla="*/ 56 w 114"/>
              <a:gd name="T17" fmla="*/ 100 h 100"/>
              <a:gd name="T18" fmla="*/ 107 w 114"/>
              <a:gd name="T19" fmla="*/ 50 h 100"/>
              <a:gd name="T20" fmla="*/ 107 w 114"/>
              <a:gd name="T21" fmla="*/ 50 h 100"/>
              <a:gd name="T22" fmla="*/ 97 w 114"/>
              <a:gd name="T23" fmla="*/ 67 h 100"/>
              <a:gd name="T24" fmla="*/ 17 w 114"/>
              <a:gd name="T25" fmla="*/ 31 h 100"/>
              <a:gd name="T26" fmla="*/ 21 w 114"/>
              <a:gd name="T27" fmla="*/ 38 h 100"/>
              <a:gd name="T28" fmla="*/ 56 w 114"/>
              <a:gd name="T29" fmla="*/ 13 h 100"/>
              <a:gd name="T30" fmla="*/ 88 w 114"/>
              <a:gd name="T31" fmla="*/ 31 h 100"/>
              <a:gd name="T32" fmla="*/ 80 w 114"/>
              <a:gd name="T33" fmla="*/ 31 h 100"/>
              <a:gd name="T34" fmla="*/ 97 w 114"/>
              <a:gd name="T35" fmla="*/ 60 h 100"/>
              <a:gd name="T36" fmla="*/ 114 w 114"/>
              <a:gd name="T37" fmla="*/ 31 h 100"/>
              <a:gd name="T38" fmla="*/ 103 w 114"/>
              <a:gd name="T39" fmla="*/ 31 h 100"/>
              <a:gd name="T40" fmla="*/ 56 w 114"/>
              <a:gd name="T41" fmla="*/ 0 h 100"/>
              <a:gd name="T42" fmla="*/ 6 w 114"/>
              <a:gd name="T43" fmla="*/ 50 h 100"/>
              <a:gd name="T44" fmla="*/ 6 w 114"/>
              <a:gd name="T45" fmla="*/ 50 h 100"/>
              <a:gd name="T46" fmla="*/ 17 w 114"/>
              <a:gd name="T47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00">
                <a:moveTo>
                  <a:pt x="97" y="67"/>
                </a:moveTo>
                <a:cubicBezTo>
                  <a:pt x="92" y="59"/>
                  <a:pt x="92" y="59"/>
                  <a:pt x="92" y="59"/>
                </a:cubicBezTo>
                <a:cubicBezTo>
                  <a:pt x="88" y="75"/>
                  <a:pt x="74" y="87"/>
                  <a:pt x="56" y="87"/>
                </a:cubicBezTo>
                <a:cubicBezTo>
                  <a:pt x="42" y="87"/>
                  <a:pt x="29" y="79"/>
                  <a:pt x="23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17" y="37"/>
                  <a:pt x="17" y="37"/>
                  <a:pt x="17" y="37"/>
                </a:cubicBezTo>
                <a:cubicBezTo>
                  <a:pt x="0" y="66"/>
                  <a:pt x="0" y="66"/>
                  <a:pt x="0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86"/>
                  <a:pt x="35" y="100"/>
                  <a:pt x="56" y="100"/>
                </a:cubicBezTo>
                <a:cubicBezTo>
                  <a:pt x="84" y="100"/>
                  <a:pt x="107" y="77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lnTo>
                  <a:pt x="97" y="67"/>
                </a:lnTo>
                <a:close/>
                <a:moveTo>
                  <a:pt x="17" y="31"/>
                </a:moveTo>
                <a:cubicBezTo>
                  <a:pt x="21" y="38"/>
                  <a:pt x="21" y="38"/>
                  <a:pt x="21" y="38"/>
                </a:cubicBezTo>
                <a:cubicBezTo>
                  <a:pt x="26" y="23"/>
                  <a:pt x="40" y="13"/>
                  <a:pt x="56" y="13"/>
                </a:cubicBezTo>
                <a:cubicBezTo>
                  <a:pt x="70" y="13"/>
                  <a:pt x="82" y="20"/>
                  <a:pt x="8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97" y="60"/>
                  <a:pt x="97" y="60"/>
                  <a:pt x="97" y="60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5" y="13"/>
                  <a:pt x="77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0"/>
                  <a:pt x="6" y="50"/>
                  <a:pt x="6" y="50"/>
                </a:cubicBezTo>
                <a:lnTo>
                  <a:pt x="17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8" name="Freeform 126"/>
          <p:cNvSpPr>
            <a:spLocks noEditPoints="1"/>
          </p:cNvSpPr>
          <p:nvPr userDrawn="1"/>
        </p:nvSpPr>
        <p:spPr bwMode="auto">
          <a:xfrm>
            <a:off x="7453314" y="1379935"/>
            <a:ext cx="193675" cy="292894"/>
          </a:xfrm>
          <a:custGeom>
            <a:avLst/>
            <a:gdLst>
              <a:gd name="T0" fmla="*/ 25 w 50"/>
              <a:gd name="T1" fmla="*/ 11 h 101"/>
              <a:gd name="T2" fmla="*/ 13 w 50"/>
              <a:gd name="T3" fmla="*/ 23 h 101"/>
              <a:gd name="T4" fmla="*/ 25 w 50"/>
              <a:gd name="T5" fmla="*/ 35 h 101"/>
              <a:gd name="T6" fmla="*/ 37 w 50"/>
              <a:gd name="T7" fmla="*/ 23 h 101"/>
              <a:gd name="T8" fmla="*/ 25 w 50"/>
              <a:gd name="T9" fmla="*/ 11 h 101"/>
              <a:gd name="T10" fmla="*/ 50 w 50"/>
              <a:gd name="T11" fmla="*/ 81 h 101"/>
              <a:gd name="T12" fmla="*/ 48 w 50"/>
              <a:gd name="T13" fmla="*/ 78 h 101"/>
              <a:gd name="T14" fmla="*/ 26 w 50"/>
              <a:gd name="T15" fmla="*/ 87 h 101"/>
              <a:gd name="T16" fmla="*/ 38 w 50"/>
              <a:gd name="T17" fmla="*/ 42 h 101"/>
              <a:gd name="T18" fmla="*/ 48 w 50"/>
              <a:gd name="T19" fmla="*/ 23 h 101"/>
              <a:gd name="T20" fmla="*/ 25 w 50"/>
              <a:gd name="T21" fmla="*/ 0 h 101"/>
              <a:gd name="T22" fmla="*/ 2 w 50"/>
              <a:gd name="T23" fmla="*/ 23 h 101"/>
              <a:gd name="T24" fmla="*/ 12 w 50"/>
              <a:gd name="T25" fmla="*/ 42 h 101"/>
              <a:gd name="T26" fmla="*/ 24 w 50"/>
              <a:gd name="T27" fmla="*/ 87 h 101"/>
              <a:gd name="T28" fmla="*/ 2 w 50"/>
              <a:gd name="T29" fmla="*/ 78 h 101"/>
              <a:gd name="T30" fmla="*/ 0 w 50"/>
              <a:gd name="T31" fmla="*/ 81 h 101"/>
              <a:gd name="T32" fmla="*/ 20 w 50"/>
              <a:gd name="T33" fmla="*/ 89 h 101"/>
              <a:gd name="T34" fmla="*/ 0 w 50"/>
              <a:gd name="T35" fmla="*/ 97 h 101"/>
              <a:gd name="T36" fmla="*/ 2 w 50"/>
              <a:gd name="T37" fmla="*/ 101 h 101"/>
              <a:gd name="T38" fmla="*/ 25 w 50"/>
              <a:gd name="T39" fmla="*/ 91 h 101"/>
              <a:gd name="T40" fmla="*/ 25 w 50"/>
              <a:gd name="T41" fmla="*/ 91 h 101"/>
              <a:gd name="T42" fmla="*/ 25 w 50"/>
              <a:gd name="T43" fmla="*/ 91 h 101"/>
              <a:gd name="T44" fmla="*/ 48 w 50"/>
              <a:gd name="T45" fmla="*/ 101 h 101"/>
              <a:gd name="T46" fmla="*/ 50 w 50"/>
              <a:gd name="T47" fmla="*/ 97 h 101"/>
              <a:gd name="T48" fmla="*/ 30 w 50"/>
              <a:gd name="T49" fmla="*/ 89 h 101"/>
              <a:gd name="T50" fmla="*/ 50 w 50"/>
              <a:gd name="T51" fmla="*/ 81 h 101"/>
              <a:gd name="T52" fmla="*/ 25 w 50"/>
              <a:gd name="T53" fmla="*/ 41 h 101"/>
              <a:gd name="T54" fmla="*/ 15 w 50"/>
              <a:gd name="T55" fmla="*/ 38 h 101"/>
              <a:gd name="T56" fmla="*/ 7 w 50"/>
              <a:gd name="T57" fmla="*/ 23 h 101"/>
              <a:gd name="T58" fmla="*/ 25 w 50"/>
              <a:gd name="T59" fmla="*/ 4 h 101"/>
              <a:gd name="T60" fmla="*/ 44 w 50"/>
              <a:gd name="T61" fmla="*/ 23 h 101"/>
              <a:gd name="T62" fmla="*/ 35 w 50"/>
              <a:gd name="T63" fmla="*/ 38 h 101"/>
              <a:gd name="T64" fmla="*/ 25 w 50"/>
              <a:gd name="T65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" h="101">
                <a:moveTo>
                  <a:pt x="25" y="11"/>
                </a:moveTo>
                <a:cubicBezTo>
                  <a:pt x="19" y="11"/>
                  <a:pt x="13" y="17"/>
                  <a:pt x="13" y="23"/>
                </a:cubicBezTo>
                <a:cubicBezTo>
                  <a:pt x="13" y="29"/>
                  <a:pt x="19" y="35"/>
                  <a:pt x="25" y="35"/>
                </a:cubicBezTo>
                <a:cubicBezTo>
                  <a:pt x="31" y="35"/>
                  <a:pt x="37" y="29"/>
                  <a:pt x="37" y="23"/>
                </a:cubicBezTo>
                <a:cubicBezTo>
                  <a:pt x="37" y="17"/>
                  <a:pt x="31" y="11"/>
                  <a:pt x="25" y="11"/>
                </a:cubicBezTo>
                <a:close/>
                <a:moveTo>
                  <a:pt x="50" y="81"/>
                </a:moveTo>
                <a:cubicBezTo>
                  <a:pt x="48" y="78"/>
                  <a:pt x="48" y="78"/>
                  <a:pt x="4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38" y="42"/>
                  <a:pt x="38" y="42"/>
                  <a:pt x="38" y="42"/>
                </a:cubicBezTo>
                <a:cubicBezTo>
                  <a:pt x="44" y="38"/>
                  <a:pt x="48" y="31"/>
                  <a:pt x="48" y="23"/>
                </a:cubicBezTo>
                <a:cubicBezTo>
                  <a:pt x="48" y="10"/>
                  <a:pt x="38" y="0"/>
                  <a:pt x="25" y="0"/>
                </a:cubicBezTo>
                <a:cubicBezTo>
                  <a:pt x="12" y="0"/>
                  <a:pt x="2" y="10"/>
                  <a:pt x="2" y="23"/>
                </a:cubicBezTo>
                <a:cubicBezTo>
                  <a:pt x="2" y="31"/>
                  <a:pt x="6" y="38"/>
                  <a:pt x="12" y="42"/>
                </a:cubicBezTo>
                <a:cubicBezTo>
                  <a:pt x="24" y="87"/>
                  <a:pt x="24" y="87"/>
                  <a:pt x="24" y="87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1"/>
                  <a:pt x="0" y="81"/>
                  <a:pt x="0" y="81"/>
                </a:cubicBezTo>
                <a:cubicBezTo>
                  <a:pt x="20" y="89"/>
                  <a:pt x="20" y="89"/>
                  <a:pt x="20" y="89"/>
                </a:cubicBezTo>
                <a:cubicBezTo>
                  <a:pt x="0" y="97"/>
                  <a:pt x="0" y="97"/>
                  <a:pt x="0" y="97"/>
                </a:cubicBezTo>
                <a:cubicBezTo>
                  <a:pt x="2" y="101"/>
                  <a:pt x="2" y="101"/>
                  <a:pt x="2" y="10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97"/>
                  <a:pt x="50" y="97"/>
                  <a:pt x="50" y="97"/>
                </a:cubicBezTo>
                <a:cubicBezTo>
                  <a:pt x="30" y="89"/>
                  <a:pt x="30" y="89"/>
                  <a:pt x="30" y="89"/>
                </a:cubicBezTo>
                <a:lnTo>
                  <a:pt x="50" y="81"/>
                </a:lnTo>
                <a:close/>
                <a:moveTo>
                  <a:pt x="25" y="41"/>
                </a:moveTo>
                <a:cubicBezTo>
                  <a:pt x="21" y="41"/>
                  <a:pt x="18" y="40"/>
                  <a:pt x="15" y="38"/>
                </a:cubicBezTo>
                <a:cubicBezTo>
                  <a:pt x="10" y="35"/>
                  <a:pt x="7" y="29"/>
                  <a:pt x="7" y="23"/>
                </a:cubicBezTo>
                <a:cubicBezTo>
                  <a:pt x="7" y="13"/>
                  <a:pt x="15" y="4"/>
                  <a:pt x="25" y="4"/>
                </a:cubicBezTo>
                <a:cubicBezTo>
                  <a:pt x="35" y="4"/>
                  <a:pt x="44" y="13"/>
                  <a:pt x="44" y="23"/>
                </a:cubicBezTo>
                <a:cubicBezTo>
                  <a:pt x="44" y="29"/>
                  <a:pt x="40" y="35"/>
                  <a:pt x="35" y="38"/>
                </a:cubicBezTo>
                <a:cubicBezTo>
                  <a:pt x="32" y="40"/>
                  <a:pt x="29" y="41"/>
                  <a:pt x="25" y="4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9" name="Freeform 127"/>
          <p:cNvSpPr>
            <a:spLocks noEditPoints="1"/>
          </p:cNvSpPr>
          <p:nvPr userDrawn="1"/>
        </p:nvSpPr>
        <p:spPr bwMode="auto">
          <a:xfrm>
            <a:off x="2185988" y="2701528"/>
            <a:ext cx="406400" cy="272654"/>
          </a:xfrm>
          <a:custGeom>
            <a:avLst/>
            <a:gdLst>
              <a:gd name="T0" fmla="*/ 52 w 105"/>
              <a:gd name="T1" fmla="*/ 0 h 94"/>
              <a:gd name="T2" fmla="*/ 0 w 105"/>
              <a:gd name="T3" fmla="*/ 50 h 94"/>
              <a:gd name="T4" fmla="*/ 8 w 105"/>
              <a:gd name="T5" fmla="*/ 57 h 94"/>
              <a:gd name="T6" fmla="*/ 14 w 105"/>
              <a:gd name="T7" fmla="*/ 51 h 94"/>
              <a:gd name="T8" fmla="*/ 14 w 105"/>
              <a:gd name="T9" fmla="*/ 94 h 94"/>
              <a:gd name="T10" fmla="*/ 91 w 105"/>
              <a:gd name="T11" fmla="*/ 94 h 94"/>
              <a:gd name="T12" fmla="*/ 91 w 105"/>
              <a:gd name="T13" fmla="*/ 52 h 94"/>
              <a:gd name="T14" fmla="*/ 97 w 105"/>
              <a:gd name="T15" fmla="*/ 57 h 94"/>
              <a:gd name="T16" fmla="*/ 105 w 105"/>
              <a:gd name="T17" fmla="*/ 50 h 94"/>
              <a:gd name="T18" fmla="*/ 52 w 105"/>
              <a:gd name="T19" fmla="*/ 0 h 94"/>
              <a:gd name="T20" fmla="*/ 51 w 105"/>
              <a:gd name="T21" fmla="*/ 79 h 94"/>
              <a:gd name="T22" fmla="*/ 40 w 105"/>
              <a:gd name="T23" fmla="*/ 79 h 94"/>
              <a:gd name="T24" fmla="*/ 40 w 105"/>
              <a:gd name="T25" fmla="*/ 66 h 94"/>
              <a:gd name="T26" fmla="*/ 51 w 105"/>
              <a:gd name="T27" fmla="*/ 66 h 94"/>
              <a:gd name="T28" fmla="*/ 51 w 105"/>
              <a:gd name="T29" fmla="*/ 79 h 94"/>
              <a:gd name="T30" fmla="*/ 51 w 105"/>
              <a:gd name="T31" fmla="*/ 63 h 94"/>
              <a:gd name="T32" fmla="*/ 40 w 105"/>
              <a:gd name="T33" fmla="*/ 63 h 94"/>
              <a:gd name="T34" fmla="*/ 40 w 105"/>
              <a:gd name="T35" fmla="*/ 51 h 94"/>
              <a:gd name="T36" fmla="*/ 51 w 105"/>
              <a:gd name="T37" fmla="*/ 51 h 94"/>
              <a:gd name="T38" fmla="*/ 51 w 105"/>
              <a:gd name="T39" fmla="*/ 63 h 94"/>
              <a:gd name="T40" fmla="*/ 65 w 105"/>
              <a:gd name="T41" fmla="*/ 79 h 94"/>
              <a:gd name="T42" fmla="*/ 54 w 105"/>
              <a:gd name="T43" fmla="*/ 79 h 94"/>
              <a:gd name="T44" fmla="*/ 54 w 105"/>
              <a:gd name="T45" fmla="*/ 66 h 94"/>
              <a:gd name="T46" fmla="*/ 65 w 105"/>
              <a:gd name="T47" fmla="*/ 66 h 94"/>
              <a:gd name="T48" fmla="*/ 65 w 105"/>
              <a:gd name="T49" fmla="*/ 79 h 94"/>
              <a:gd name="T50" fmla="*/ 65 w 105"/>
              <a:gd name="T51" fmla="*/ 63 h 94"/>
              <a:gd name="T52" fmla="*/ 54 w 105"/>
              <a:gd name="T53" fmla="*/ 63 h 94"/>
              <a:gd name="T54" fmla="*/ 54 w 105"/>
              <a:gd name="T55" fmla="*/ 51 h 94"/>
              <a:gd name="T56" fmla="*/ 65 w 105"/>
              <a:gd name="T57" fmla="*/ 51 h 94"/>
              <a:gd name="T58" fmla="*/ 65 w 105"/>
              <a:gd name="T59" fmla="*/ 6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" h="94">
                <a:moveTo>
                  <a:pt x="52" y="0"/>
                </a:moveTo>
                <a:cubicBezTo>
                  <a:pt x="35" y="17"/>
                  <a:pt x="18" y="33"/>
                  <a:pt x="0" y="50"/>
                </a:cubicBezTo>
                <a:cubicBezTo>
                  <a:pt x="8" y="57"/>
                  <a:pt x="8" y="57"/>
                  <a:pt x="8" y="5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4"/>
                  <a:pt x="14" y="94"/>
                  <a:pt x="14" y="94"/>
                </a:cubicBezTo>
                <a:cubicBezTo>
                  <a:pt x="91" y="94"/>
                  <a:pt x="91" y="94"/>
                  <a:pt x="91" y="94"/>
                </a:cubicBezTo>
                <a:cubicBezTo>
                  <a:pt x="91" y="52"/>
                  <a:pt x="91" y="52"/>
                  <a:pt x="91" y="52"/>
                </a:cubicBezTo>
                <a:cubicBezTo>
                  <a:pt x="97" y="57"/>
                  <a:pt x="97" y="57"/>
                  <a:pt x="97" y="57"/>
                </a:cubicBezTo>
                <a:cubicBezTo>
                  <a:pt x="105" y="50"/>
                  <a:pt x="105" y="50"/>
                  <a:pt x="105" y="50"/>
                </a:cubicBezTo>
                <a:lnTo>
                  <a:pt x="52" y="0"/>
                </a:lnTo>
                <a:close/>
                <a:moveTo>
                  <a:pt x="51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66"/>
                  <a:pt x="40" y="66"/>
                  <a:pt x="40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79"/>
                </a:lnTo>
                <a:close/>
                <a:moveTo>
                  <a:pt x="51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40" y="51"/>
                  <a:pt x="40" y="51"/>
                  <a:pt x="40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63"/>
                </a:lnTo>
                <a:close/>
                <a:moveTo>
                  <a:pt x="65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6"/>
                  <a:pt x="54" y="66"/>
                  <a:pt x="54" y="66"/>
                </a:cubicBezTo>
                <a:cubicBezTo>
                  <a:pt x="65" y="66"/>
                  <a:pt x="65" y="66"/>
                  <a:pt x="65" y="66"/>
                </a:cubicBezTo>
                <a:lnTo>
                  <a:pt x="65" y="79"/>
                </a:lnTo>
                <a:close/>
                <a:moveTo>
                  <a:pt x="65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51"/>
                  <a:pt x="54" y="51"/>
                  <a:pt x="54" y="51"/>
                </a:cubicBezTo>
                <a:cubicBezTo>
                  <a:pt x="65" y="51"/>
                  <a:pt x="65" y="51"/>
                  <a:pt x="65" y="51"/>
                </a:cubicBezTo>
                <a:lnTo>
                  <a:pt x="65" y="6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7221538" y="2190750"/>
            <a:ext cx="355600" cy="209550"/>
            <a:chOff x="7221538" y="2921000"/>
            <a:chExt cx="355600" cy="279400"/>
          </a:xfrm>
        </p:grpSpPr>
        <p:sp>
          <p:nvSpPr>
            <p:cNvPr id="151" name="Freeform 128"/>
            <p:cNvSpPr>
              <a:spLocks/>
            </p:cNvSpPr>
            <p:nvPr userDrawn="1"/>
          </p:nvSpPr>
          <p:spPr bwMode="auto">
            <a:xfrm>
              <a:off x="7221538" y="2921000"/>
              <a:ext cx="355600" cy="279400"/>
            </a:xfrm>
            <a:custGeom>
              <a:avLst/>
              <a:gdLst>
                <a:gd name="T0" fmla="*/ 15 w 224"/>
                <a:gd name="T1" fmla="*/ 166 h 176"/>
                <a:gd name="T2" fmla="*/ 15 w 224"/>
                <a:gd name="T3" fmla="*/ 0 h 176"/>
                <a:gd name="T4" fmla="*/ 0 w 224"/>
                <a:gd name="T5" fmla="*/ 0 h 176"/>
                <a:gd name="T6" fmla="*/ 0 w 224"/>
                <a:gd name="T7" fmla="*/ 176 h 176"/>
                <a:gd name="T8" fmla="*/ 224 w 224"/>
                <a:gd name="T9" fmla="*/ 176 h 176"/>
                <a:gd name="T10" fmla="*/ 224 w 224"/>
                <a:gd name="T11" fmla="*/ 166 h 176"/>
                <a:gd name="T12" fmla="*/ 15 w 224"/>
                <a:gd name="T13" fmla="*/ 1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76">
                  <a:moveTo>
                    <a:pt x="15" y="166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24" y="176"/>
                  </a:lnTo>
                  <a:lnTo>
                    <a:pt x="224" y="166"/>
                  </a:lnTo>
                  <a:lnTo>
                    <a:pt x="15" y="16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2" name="Rectangle 129"/>
            <p:cNvSpPr>
              <a:spLocks noChangeArrowheads="1"/>
            </p:cNvSpPr>
            <p:nvPr userDrawn="1"/>
          </p:nvSpPr>
          <p:spPr bwMode="auto">
            <a:xfrm>
              <a:off x="7256463" y="3084513"/>
              <a:ext cx="66675" cy="920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3" name="Rectangle 130"/>
            <p:cNvSpPr>
              <a:spLocks noChangeArrowheads="1"/>
            </p:cNvSpPr>
            <p:nvPr userDrawn="1"/>
          </p:nvSpPr>
          <p:spPr bwMode="auto">
            <a:xfrm>
              <a:off x="7337425" y="3076575"/>
              <a:ext cx="66675" cy="1000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4" name="Rectangle 131"/>
            <p:cNvSpPr>
              <a:spLocks noChangeArrowheads="1"/>
            </p:cNvSpPr>
            <p:nvPr userDrawn="1"/>
          </p:nvSpPr>
          <p:spPr bwMode="auto">
            <a:xfrm>
              <a:off x="7423150" y="3025775"/>
              <a:ext cx="65088" cy="1508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5" name="Rectangle 132"/>
            <p:cNvSpPr>
              <a:spLocks noChangeArrowheads="1"/>
            </p:cNvSpPr>
            <p:nvPr userDrawn="1"/>
          </p:nvSpPr>
          <p:spPr bwMode="auto">
            <a:xfrm>
              <a:off x="7504113" y="2960688"/>
              <a:ext cx="65088" cy="2159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6" name="Freeform 133"/>
            <p:cNvSpPr>
              <a:spLocks/>
            </p:cNvSpPr>
            <p:nvPr userDrawn="1"/>
          </p:nvSpPr>
          <p:spPr bwMode="auto">
            <a:xfrm>
              <a:off x="7280275" y="2925763"/>
              <a:ext cx="169863" cy="119063"/>
            </a:xfrm>
            <a:custGeom>
              <a:avLst/>
              <a:gdLst>
                <a:gd name="T0" fmla="*/ 10 w 107"/>
                <a:gd name="T1" fmla="*/ 75 h 75"/>
                <a:gd name="T2" fmla="*/ 71 w 107"/>
                <a:gd name="T3" fmla="*/ 36 h 75"/>
                <a:gd name="T4" fmla="*/ 78 w 107"/>
                <a:gd name="T5" fmla="*/ 49 h 75"/>
                <a:gd name="T6" fmla="*/ 107 w 107"/>
                <a:gd name="T7" fmla="*/ 0 h 75"/>
                <a:gd name="T8" fmla="*/ 53 w 107"/>
                <a:gd name="T9" fmla="*/ 10 h 75"/>
                <a:gd name="T10" fmla="*/ 61 w 107"/>
                <a:gd name="T11" fmla="*/ 19 h 75"/>
                <a:gd name="T12" fmla="*/ 0 w 107"/>
                <a:gd name="T13" fmla="*/ 61 h 75"/>
                <a:gd name="T14" fmla="*/ 10 w 107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5">
                  <a:moveTo>
                    <a:pt x="10" y="75"/>
                  </a:moveTo>
                  <a:lnTo>
                    <a:pt x="71" y="36"/>
                  </a:lnTo>
                  <a:lnTo>
                    <a:pt x="78" y="49"/>
                  </a:lnTo>
                  <a:lnTo>
                    <a:pt x="107" y="0"/>
                  </a:lnTo>
                  <a:lnTo>
                    <a:pt x="53" y="10"/>
                  </a:lnTo>
                  <a:lnTo>
                    <a:pt x="61" y="19"/>
                  </a:lnTo>
                  <a:lnTo>
                    <a:pt x="0" y="61"/>
                  </a:lnTo>
                  <a:lnTo>
                    <a:pt x="10" y="7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>
            <a:off x="1862139" y="1927622"/>
            <a:ext cx="528637" cy="371475"/>
            <a:chOff x="1862138" y="2570163"/>
            <a:chExt cx="528637" cy="495300"/>
          </a:xfrm>
        </p:grpSpPr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2155825" y="2717800"/>
              <a:ext cx="200025" cy="107950"/>
            </a:xfrm>
            <a:custGeom>
              <a:avLst/>
              <a:gdLst>
                <a:gd name="T0" fmla="*/ 42 w 52"/>
                <a:gd name="T1" fmla="*/ 1 h 28"/>
                <a:gd name="T2" fmla="*/ 5 w 52"/>
                <a:gd name="T3" fmla="*/ 11 h 28"/>
                <a:gd name="T4" fmla="*/ 0 w 52"/>
                <a:gd name="T5" fmla="*/ 28 h 28"/>
                <a:gd name="T6" fmla="*/ 46 w 52"/>
                <a:gd name="T7" fmla="*/ 16 h 28"/>
                <a:gd name="T8" fmla="*/ 51 w 52"/>
                <a:gd name="T9" fmla="*/ 7 h 28"/>
                <a:gd name="T10" fmla="*/ 42 w 52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8">
                  <a:moveTo>
                    <a:pt x="42" y="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5"/>
                    <a:pt x="52" y="11"/>
                    <a:pt x="51" y="7"/>
                  </a:cubicBezTo>
                  <a:cubicBezTo>
                    <a:pt x="50" y="2"/>
                    <a:pt x="46" y="0"/>
                    <a:pt x="42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9" name="Freeform 91"/>
            <p:cNvSpPr>
              <a:spLocks noEditPoints="1"/>
            </p:cNvSpPr>
            <p:nvPr userDrawn="1"/>
          </p:nvSpPr>
          <p:spPr bwMode="auto">
            <a:xfrm>
              <a:off x="1862138" y="2570163"/>
              <a:ext cx="347663" cy="495300"/>
            </a:xfrm>
            <a:custGeom>
              <a:avLst/>
              <a:gdLst>
                <a:gd name="T0" fmla="*/ 88 w 90"/>
                <a:gd name="T1" fmla="*/ 11 h 128"/>
                <a:gd name="T2" fmla="*/ 88 w 90"/>
                <a:gd name="T3" fmla="*/ 11 h 128"/>
                <a:gd name="T4" fmla="*/ 89 w 90"/>
                <a:gd name="T5" fmla="*/ 10 h 128"/>
                <a:gd name="T6" fmla="*/ 83 w 90"/>
                <a:gd name="T7" fmla="*/ 1 h 128"/>
                <a:gd name="T8" fmla="*/ 74 w 90"/>
                <a:gd name="T9" fmla="*/ 6 h 128"/>
                <a:gd name="T10" fmla="*/ 61 w 90"/>
                <a:gd name="T11" fmla="*/ 54 h 128"/>
                <a:gd name="T12" fmla="*/ 42 w 90"/>
                <a:gd name="T13" fmla="*/ 59 h 128"/>
                <a:gd name="T14" fmla="*/ 17 w 90"/>
                <a:gd name="T15" fmla="*/ 49 h 128"/>
                <a:gd name="T16" fmla="*/ 7 w 90"/>
                <a:gd name="T17" fmla="*/ 54 h 128"/>
                <a:gd name="T18" fmla="*/ 2 w 90"/>
                <a:gd name="T19" fmla="*/ 75 h 128"/>
                <a:gd name="T20" fmla="*/ 28 w 90"/>
                <a:gd name="T21" fmla="*/ 91 h 128"/>
                <a:gd name="T22" fmla="*/ 38 w 90"/>
                <a:gd name="T23" fmla="*/ 85 h 128"/>
                <a:gd name="T24" fmla="*/ 38 w 90"/>
                <a:gd name="T25" fmla="*/ 85 h 128"/>
                <a:gd name="T26" fmla="*/ 44 w 90"/>
                <a:gd name="T27" fmla="*/ 69 h 128"/>
                <a:gd name="T28" fmla="*/ 64 w 90"/>
                <a:gd name="T29" fmla="*/ 64 h 128"/>
                <a:gd name="T30" fmla="*/ 59 w 90"/>
                <a:gd name="T31" fmla="*/ 84 h 128"/>
                <a:gd name="T32" fmla="*/ 43 w 90"/>
                <a:gd name="T33" fmla="*/ 90 h 128"/>
                <a:gd name="T34" fmla="*/ 37 w 90"/>
                <a:gd name="T35" fmla="*/ 100 h 128"/>
                <a:gd name="T36" fmla="*/ 39 w 90"/>
                <a:gd name="T37" fmla="*/ 116 h 128"/>
                <a:gd name="T38" fmla="*/ 53 w 90"/>
                <a:gd name="T39" fmla="*/ 126 h 128"/>
                <a:gd name="T40" fmla="*/ 74 w 90"/>
                <a:gd name="T41" fmla="*/ 121 h 128"/>
                <a:gd name="T42" fmla="*/ 79 w 90"/>
                <a:gd name="T43" fmla="*/ 111 h 128"/>
                <a:gd name="T44" fmla="*/ 77 w 90"/>
                <a:gd name="T45" fmla="*/ 94 h 128"/>
                <a:gd name="T46" fmla="*/ 68 w 90"/>
                <a:gd name="T47" fmla="*/ 86 h 128"/>
                <a:gd name="T48" fmla="*/ 88 w 90"/>
                <a:gd name="T49" fmla="*/ 11 h 128"/>
                <a:gd name="T50" fmla="*/ 71 w 90"/>
                <a:gd name="T51" fmla="*/ 54 h 128"/>
                <a:gd name="T52" fmla="*/ 71 w 90"/>
                <a:gd name="T53" fmla="*/ 59 h 128"/>
                <a:gd name="T54" fmla="*/ 66 w 90"/>
                <a:gd name="T55" fmla="*/ 59 h 128"/>
                <a:gd name="T56" fmla="*/ 66 w 90"/>
                <a:gd name="T57" fmla="*/ 54 h 128"/>
                <a:gd name="T58" fmla="*/ 71 w 90"/>
                <a:gd name="T59" fmla="*/ 54 h 128"/>
                <a:gd name="T60" fmla="*/ 33 w 90"/>
                <a:gd name="T61" fmla="*/ 80 h 128"/>
                <a:gd name="T62" fmla="*/ 26 w 90"/>
                <a:gd name="T63" fmla="*/ 84 h 128"/>
                <a:gd name="T64" fmla="*/ 8 w 90"/>
                <a:gd name="T65" fmla="*/ 73 h 128"/>
                <a:gd name="T66" fmla="*/ 12 w 90"/>
                <a:gd name="T67" fmla="*/ 59 h 128"/>
                <a:gd name="T68" fmla="*/ 19 w 90"/>
                <a:gd name="T69" fmla="*/ 55 h 128"/>
                <a:gd name="T70" fmla="*/ 37 w 90"/>
                <a:gd name="T71" fmla="*/ 66 h 128"/>
                <a:gd name="T72" fmla="*/ 33 w 90"/>
                <a:gd name="T73" fmla="*/ 80 h 128"/>
                <a:gd name="T74" fmla="*/ 71 w 90"/>
                <a:gd name="T75" fmla="*/ 98 h 128"/>
                <a:gd name="T76" fmla="*/ 72 w 90"/>
                <a:gd name="T77" fmla="*/ 109 h 128"/>
                <a:gd name="T78" fmla="*/ 69 w 90"/>
                <a:gd name="T79" fmla="*/ 116 h 128"/>
                <a:gd name="T80" fmla="*/ 54 w 90"/>
                <a:gd name="T81" fmla="*/ 120 h 128"/>
                <a:gd name="T82" fmla="*/ 45 w 90"/>
                <a:gd name="T83" fmla="*/ 113 h 128"/>
                <a:gd name="T84" fmla="*/ 44 w 90"/>
                <a:gd name="T85" fmla="*/ 102 h 128"/>
                <a:gd name="T86" fmla="*/ 48 w 90"/>
                <a:gd name="T87" fmla="*/ 95 h 128"/>
                <a:gd name="T88" fmla="*/ 62 w 90"/>
                <a:gd name="T89" fmla="*/ 91 h 128"/>
                <a:gd name="T90" fmla="*/ 71 w 90"/>
                <a:gd name="T91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28">
                  <a:moveTo>
                    <a:pt x="88" y="11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6"/>
                    <a:pt x="87" y="2"/>
                    <a:pt x="83" y="1"/>
                  </a:cubicBezTo>
                  <a:cubicBezTo>
                    <a:pt x="79" y="0"/>
                    <a:pt x="75" y="2"/>
                    <a:pt x="74" y="6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7" y="51"/>
                    <a:pt x="27" y="46"/>
                    <a:pt x="17" y="49"/>
                  </a:cubicBezTo>
                  <a:cubicBezTo>
                    <a:pt x="13" y="50"/>
                    <a:pt x="10" y="52"/>
                    <a:pt x="7" y="54"/>
                  </a:cubicBezTo>
                  <a:cubicBezTo>
                    <a:pt x="2" y="60"/>
                    <a:pt x="0" y="68"/>
                    <a:pt x="2" y="75"/>
                  </a:cubicBezTo>
                  <a:cubicBezTo>
                    <a:pt x="5" y="87"/>
                    <a:pt x="17" y="94"/>
                    <a:pt x="28" y="91"/>
                  </a:cubicBezTo>
                  <a:cubicBezTo>
                    <a:pt x="32" y="90"/>
                    <a:pt x="35" y="88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42" y="81"/>
                    <a:pt x="44" y="75"/>
                    <a:pt x="44" y="6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3"/>
                    <a:pt x="47" y="86"/>
                    <a:pt x="43" y="90"/>
                  </a:cubicBezTo>
                  <a:cubicBezTo>
                    <a:pt x="40" y="93"/>
                    <a:pt x="38" y="96"/>
                    <a:pt x="37" y="100"/>
                  </a:cubicBezTo>
                  <a:cubicBezTo>
                    <a:pt x="36" y="105"/>
                    <a:pt x="36" y="111"/>
                    <a:pt x="39" y="116"/>
                  </a:cubicBezTo>
                  <a:cubicBezTo>
                    <a:pt x="42" y="121"/>
                    <a:pt x="47" y="125"/>
                    <a:pt x="53" y="126"/>
                  </a:cubicBezTo>
                  <a:cubicBezTo>
                    <a:pt x="60" y="128"/>
                    <a:pt x="68" y="126"/>
                    <a:pt x="74" y="121"/>
                  </a:cubicBezTo>
                  <a:cubicBezTo>
                    <a:pt x="76" y="118"/>
                    <a:pt x="78" y="115"/>
                    <a:pt x="79" y="111"/>
                  </a:cubicBezTo>
                  <a:cubicBezTo>
                    <a:pt x="81" y="105"/>
                    <a:pt x="80" y="100"/>
                    <a:pt x="77" y="94"/>
                  </a:cubicBezTo>
                  <a:cubicBezTo>
                    <a:pt x="75" y="91"/>
                    <a:pt x="72" y="88"/>
                    <a:pt x="68" y="86"/>
                  </a:cubicBezTo>
                  <a:lnTo>
                    <a:pt x="88" y="11"/>
                  </a:lnTo>
                  <a:close/>
                  <a:moveTo>
                    <a:pt x="71" y="54"/>
                  </a:moveTo>
                  <a:cubicBezTo>
                    <a:pt x="72" y="55"/>
                    <a:pt x="72" y="58"/>
                    <a:pt x="71" y="59"/>
                  </a:cubicBezTo>
                  <a:cubicBezTo>
                    <a:pt x="70" y="60"/>
                    <a:pt x="67" y="60"/>
                    <a:pt x="66" y="59"/>
                  </a:cubicBezTo>
                  <a:cubicBezTo>
                    <a:pt x="65" y="58"/>
                    <a:pt x="65" y="55"/>
                    <a:pt x="66" y="54"/>
                  </a:cubicBezTo>
                  <a:cubicBezTo>
                    <a:pt x="67" y="53"/>
                    <a:pt x="70" y="53"/>
                    <a:pt x="71" y="54"/>
                  </a:cubicBezTo>
                  <a:close/>
                  <a:moveTo>
                    <a:pt x="33" y="80"/>
                  </a:moveTo>
                  <a:cubicBezTo>
                    <a:pt x="31" y="82"/>
                    <a:pt x="29" y="83"/>
                    <a:pt x="26" y="84"/>
                  </a:cubicBezTo>
                  <a:cubicBezTo>
                    <a:pt x="19" y="86"/>
                    <a:pt x="10" y="81"/>
                    <a:pt x="8" y="73"/>
                  </a:cubicBezTo>
                  <a:cubicBezTo>
                    <a:pt x="7" y="68"/>
                    <a:pt x="8" y="63"/>
                    <a:pt x="12" y="59"/>
                  </a:cubicBezTo>
                  <a:cubicBezTo>
                    <a:pt x="14" y="57"/>
                    <a:pt x="16" y="56"/>
                    <a:pt x="19" y="55"/>
                  </a:cubicBezTo>
                  <a:cubicBezTo>
                    <a:pt x="27" y="53"/>
                    <a:pt x="35" y="58"/>
                    <a:pt x="37" y="66"/>
                  </a:cubicBezTo>
                  <a:cubicBezTo>
                    <a:pt x="38" y="71"/>
                    <a:pt x="37" y="76"/>
                    <a:pt x="33" y="80"/>
                  </a:cubicBezTo>
                  <a:close/>
                  <a:moveTo>
                    <a:pt x="71" y="98"/>
                  </a:moveTo>
                  <a:cubicBezTo>
                    <a:pt x="73" y="101"/>
                    <a:pt x="73" y="105"/>
                    <a:pt x="72" y="109"/>
                  </a:cubicBezTo>
                  <a:cubicBezTo>
                    <a:pt x="72" y="112"/>
                    <a:pt x="70" y="114"/>
                    <a:pt x="69" y="116"/>
                  </a:cubicBezTo>
                  <a:cubicBezTo>
                    <a:pt x="65" y="119"/>
                    <a:pt x="59" y="121"/>
                    <a:pt x="54" y="120"/>
                  </a:cubicBezTo>
                  <a:cubicBezTo>
                    <a:pt x="51" y="119"/>
                    <a:pt x="47" y="116"/>
                    <a:pt x="45" y="113"/>
                  </a:cubicBezTo>
                  <a:cubicBezTo>
                    <a:pt x="44" y="109"/>
                    <a:pt x="43" y="105"/>
                    <a:pt x="44" y="102"/>
                  </a:cubicBezTo>
                  <a:cubicBezTo>
                    <a:pt x="45" y="99"/>
                    <a:pt x="46" y="97"/>
                    <a:pt x="48" y="95"/>
                  </a:cubicBezTo>
                  <a:cubicBezTo>
                    <a:pt x="52" y="91"/>
                    <a:pt x="57" y="90"/>
                    <a:pt x="62" y="91"/>
                  </a:cubicBezTo>
                  <a:cubicBezTo>
                    <a:pt x="66" y="92"/>
                    <a:pt x="69" y="95"/>
                    <a:pt x="71" y="9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0" name="Freeform 134"/>
            <p:cNvSpPr>
              <a:spLocks/>
            </p:cNvSpPr>
            <p:nvPr userDrawn="1"/>
          </p:nvSpPr>
          <p:spPr bwMode="auto">
            <a:xfrm>
              <a:off x="2390775" y="29527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61" name="Freeform 135"/>
          <p:cNvSpPr>
            <a:spLocks noEditPoints="1"/>
          </p:cNvSpPr>
          <p:nvPr userDrawn="1"/>
        </p:nvSpPr>
        <p:spPr bwMode="auto">
          <a:xfrm>
            <a:off x="2390775" y="2032397"/>
            <a:ext cx="387350" cy="291704"/>
          </a:xfrm>
          <a:custGeom>
            <a:avLst/>
            <a:gdLst>
              <a:gd name="T0" fmla="*/ 53 w 100"/>
              <a:gd name="T1" fmla="*/ 85 h 101"/>
              <a:gd name="T2" fmla="*/ 53 w 100"/>
              <a:gd name="T3" fmla="*/ 20 h 101"/>
              <a:gd name="T4" fmla="*/ 58 w 100"/>
              <a:gd name="T5" fmla="*/ 13 h 101"/>
              <a:gd name="T6" fmla="*/ 58 w 100"/>
              <a:gd name="T7" fmla="*/ 11 h 101"/>
              <a:gd name="T8" fmla="*/ 84 w 100"/>
              <a:gd name="T9" fmla="*/ 4 h 101"/>
              <a:gd name="T10" fmla="*/ 69 w 100"/>
              <a:gd name="T11" fmla="*/ 43 h 101"/>
              <a:gd name="T12" fmla="*/ 69 w 100"/>
              <a:gd name="T13" fmla="*/ 43 h 101"/>
              <a:gd name="T14" fmla="*/ 84 w 100"/>
              <a:gd name="T15" fmla="*/ 56 h 101"/>
              <a:gd name="T16" fmla="*/ 100 w 100"/>
              <a:gd name="T17" fmla="*/ 43 h 101"/>
              <a:gd name="T18" fmla="*/ 100 w 100"/>
              <a:gd name="T19" fmla="*/ 43 h 101"/>
              <a:gd name="T20" fmla="*/ 85 w 100"/>
              <a:gd name="T21" fmla="*/ 4 h 101"/>
              <a:gd name="T22" fmla="*/ 86 w 100"/>
              <a:gd name="T23" fmla="*/ 3 h 101"/>
              <a:gd name="T24" fmla="*/ 85 w 100"/>
              <a:gd name="T25" fmla="*/ 0 h 101"/>
              <a:gd name="T26" fmla="*/ 57 w 100"/>
              <a:gd name="T27" fmla="*/ 9 h 101"/>
              <a:gd name="T28" fmla="*/ 50 w 100"/>
              <a:gd name="T29" fmla="*/ 5 h 101"/>
              <a:gd name="T30" fmla="*/ 42 w 100"/>
              <a:gd name="T31" fmla="*/ 13 h 101"/>
              <a:gd name="T32" fmla="*/ 42 w 100"/>
              <a:gd name="T33" fmla="*/ 14 h 101"/>
              <a:gd name="T34" fmla="*/ 13 w 100"/>
              <a:gd name="T35" fmla="*/ 22 h 101"/>
              <a:gd name="T36" fmla="*/ 14 w 100"/>
              <a:gd name="T37" fmla="*/ 25 h 101"/>
              <a:gd name="T38" fmla="*/ 15 w 100"/>
              <a:gd name="T39" fmla="*/ 25 h 101"/>
              <a:gd name="T40" fmla="*/ 0 w 100"/>
              <a:gd name="T41" fmla="*/ 63 h 101"/>
              <a:gd name="T42" fmla="*/ 0 w 100"/>
              <a:gd name="T43" fmla="*/ 63 h 101"/>
              <a:gd name="T44" fmla="*/ 16 w 100"/>
              <a:gd name="T45" fmla="*/ 77 h 101"/>
              <a:gd name="T46" fmla="*/ 31 w 100"/>
              <a:gd name="T47" fmla="*/ 63 h 101"/>
              <a:gd name="T48" fmla="*/ 31 w 100"/>
              <a:gd name="T49" fmla="*/ 63 h 101"/>
              <a:gd name="T50" fmla="*/ 16 w 100"/>
              <a:gd name="T51" fmla="*/ 24 h 101"/>
              <a:gd name="T52" fmla="*/ 43 w 100"/>
              <a:gd name="T53" fmla="*/ 17 h 101"/>
              <a:gd name="T54" fmla="*/ 48 w 100"/>
              <a:gd name="T55" fmla="*/ 20 h 101"/>
              <a:gd name="T56" fmla="*/ 48 w 100"/>
              <a:gd name="T57" fmla="*/ 85 h 101"/>
              <a:gd name="T58" fmla="*/ 0 w 100"/>
              <a:gd name="T59" fmla="*/ 101 h 101"/>
              <a:gd name="T60" fmla="*/ 100 w 100"/>
              <a:gd name="T61" fmla="*/ 101 h 101"/>
              <a:gd name="T62" fmla="*/ 53 w 100"/>
              <a:gd name="T63" fmla="*/ 85 h 101"/>
              <a:gd name="T64" fmla="*/ 96 w 100"/>
              <a:gd name="T65" fmla="*/ 40 h 101"/>
              <a:gd name="T66" fmla="*/ 73 w 100"/>
              <a:gd name="T67" fmla="*/ 40 h 101"/>
              <a:gd name="T68" fmla="*/ 85 w 100"/>
              <a:gd name="T69" fmla="*/ 9 h 101"/>
              <a:gd name="T70" fmla="*/ 96 w 100"/>
              <a:gd name="T71" fmla="*/ 40 h 101"/>
              <a:gd name="T72" fmla="*/ 27 w 100"/>
              <a:gd name="T73" fmla="*/ 61 h 101"/>
              <a:gd name="T74" fmla="*/ 4 w 100"/>
              <a:gd name="T75" fmla="*/ 61 h 101"/>
              <a:gd name="T76" fmla="*/ 16 w 100"/>
              <a:gd name="T77" fmla="*/ 30 h 101"/>
              <a:gd name="T78" fmla="*/ 27 w 100"/>
              <a:gd name="T79" fmla="*/ 6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101">
                <a:moveTo>
                  <a:pt x="53" y="85"/>
                </a:moveTo>
                <a:cubicBezTo>
                  <a:pt x="53" y="20"/>
                  <a:pt x="53" y="20"/>
                  <a:pt x="53" y="20"/>
                </a:cubicBezTo>
                <a:cubicBezTo>
                  <a:pt x="56" y="19"/>
                  <a:pt x="58" y="16"/>
                  <a:pt x="58" y="13"/>
                </a:cubicBezTo>
                <a:cubicBezTo>
                  <a:pt x="58" y="12"/>
                  <a:pt x="58" y="12"/>
                  <a:pt x="58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50"/>
                  <a:pt x="76" y="56"/>
                  <a:pt x="84" y="56"/>
                </a:cubicBezTo>
                <a:cubicBezTo>
                  <a:pt x="93" y="56"/>
                  <a:pt x="100" y="50"/>
                  <a:pt x="100" y="43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3"/>
                  <a:pt x="86" y="3"/>
                  <a:pt x="86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55" y="6"/>
                  <a:pt x="53" y="5"/>
                  <a:pt x="50" y="5"/>
                </a:cubicBezTo>
                <a:cubicBezTo>
                  <a:pt x="46" y="5"/>
                  <a:pt x="42" y="9"/>
                  <a:pt x="42" y="13"/>
                </a:cubicBezTo>
                <a:cubicBezTo>
                  <a:pt x="42" y="13"/>
                  <a:pt x="42" y="13"/>
                  <a:pt x="42" y="14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7" y="77"/>
                  <a:pt x="16" y="77"/>
                </a:cubicBezTo>
                <a:cubicBezTo>
                  <a:pt x="24" y="77"/>
                  <a:pt x="31" y="7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16" y="24"/>
                  <a:pt x="16" y="24"/>
                  <a:pt x="16" y="24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8"/>
                  <a:pt x="46" y="20"/>
                  <a:pt x="48" y="20"/>
                </a:cubicBezTo>
                <a:cubicBezTo>
                  <a:pt x="48" y="85"/>
                  <a:pt x="48" y="85"/>
                  <a:pt x="48" y="85"/>
                </a:cubicBezTo>
                <a:cubicBezTo>
                  <a:pt x="21" y="86"/>
                  <a:pt x="0" y="93"/>
                  <a:pt x="0" y="101"/>
                </a:cubicBezTo>
                <a:cubicBezTo>
                  <a:pt x="100" y="101"/>
                  <a:pt x="100" y="101"/>
                  <a:pt x="100" y="101"/>
                </a:cubicBezTo>
                <a:cubicBezTo>
                  <a:pt x="100" y="93"/>
                  <a:pt x="79" y="86"/>
                  <a:pt x="53" y="85"/>
                </a:cubicBezTo>
                <a:close/>
                <a:moveTo>
                  <a:pt x="96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85" y="9"/>
                  <a:pt x="85" y="9"/>
                  <a:pt x="85" y="9"/>
                </a:cubicBezTo>
                <a:lnTo>
                  <a:pt x="96" y="40"/>
                </a:lnTo>
                <a:close/>
                <a:moveTo>
                  <a:pt x="27" y="61"/>
                </a:moveTo>
                <a:cubicBezTo>
                  <a:pt x="4" y="61"/>
                  <a:pt x="4" y="61"/>
                  <a:pt x="4" y="61"/>
                </a:cubicBezTo>
                <a:cubicBezTo>
                  <a:pt x="16" y="30"/>
                  <a:pt x="16" y="30"/>
                  <a:pt x="16" y="30"/>
                </a:cubicBezTo>
                <a:lnTo>
                  <a:pt x="27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2" name="Freeform 136"/>
          <p:cNvSpPr>
            <a:spLocks/>
          </p:cNvSpPr>
          <p:nvPr userDrawn="1"/>
        </p:nvSpPr>
        <p:spPr bwMode="auto">
          <a:xfrm>
            <a:off x="2657475" y="21562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3" name="Freeform 137"/>
          <p:cNvSpPr>
            <a:spLocks/>
          </p:cNvSpPr>
          <p:nvPr userDrawn="1"/>
        </p:nvSpPr>
        <p:spPr bwMode="auto">
          <a:xfrm>
            <a:off x="7264400" y="536973"/>
            <a:ext cx="387350" cy="292894"/>
          </a:xfrm>
          <a:custGeom>
            <a:avLst/>
            <a:gdLst>
              <a:gd name="T0" fmla="*/ 97 w 100"/>
              <a:gd name="T1" fmla="*/ 36 h 101"/>
              <a:gd name="T2" fmla="*/ 99 w 100"/>
              <a:gd name="T3" fmla="*/ 52 h 101"/>
              <a:gd name="T4" fmla="*/ 95 w 100"/>
              <a:gd name="T5" fmla="*/ 55 h 101"/>
              <a:gd name="T6" fmla="*/ 100 w 100"/>
              <a:gd name="T7" fmla="*/ 60 h 101"/>
              <a:gd name="T8" fmla="*/ 98 w 100"/>
              <a:gd name="T9" fmla="*/ 68 h 101"/>
              <a:gd name="T10" fmla="*/ 94 w 100"/>
              <a:gd name="T11" fmla="*/ 70 h 101"/>
              <a:gd name="T12" fmla="*/ 97 w 100"/>
              <a:gd name="T13" fmla="*/ 73 h 101"/>
              <a:gd name="T14" fmla="*/ 96 w 100"/>
              <a:gd name="T15" fmla="*/ 82 h 101"/>
              <a:gd name="T16" fmla="*/ 92 w 100"/>
              <a:gd name="T17" fmla="*/ 84 h 101"/>
              <a:gd name="T18" fmla="*/ 95 w 100"/>
              <a:gd name="T19" fmla="*/ 88 h 101"/>
              <a:gd name="T20" fmla="*/ 93 w 100"/>
              <a:gd name="T21" fmla="*/ 98 h 101"/>
              <a:gd name="T22" fmla="*/ 86 w 100"/>
              <a:gd name="T23" fmla="*/ 101 h 101"/>
              <a:gd name="T24" fmla="*/ 36 w 100"/>
              <a:gd name="T25" fmla="*/ 88 h 101"/>
              <a:gd name="T26" fmla="*/ 24 w 100"/>
              <a:gd name="T27" fmla="*/ 88 h 101"/>
              <a:gd name="T28" fmla="*/ 24 w 100"/>
              <a:gd name="T29" fmla="*/ 94 h 101"/>
              <a:gd name="T30" fmla="*/ 0 w 100"/>
              <a:gd name="T31" fmla="*/ 94 h 101"/>
              <a:gd name="T32" fmla="*/ 0 w 100"/>
              <a:gd name="T33" fmla="*/ 32 h 101"/>
              <a:gd name="T34" fmla="*/ 24 w 100"/>
              <a:gd name="T35" fmla="*/ 32 h 101"/>
              <a:gd name="T36" fmla="*/ 24 w 100"/>
              <a:gd name="T37" fmla="*/ 41 h 101"/>
              <a:gd name="T38" fmla="*/ 34 w 100"/>
              <a:gd name="T39" fmla="*/ 41 h 101"/>
              <a:gd name="T40" fmla="*/ 73 w 100"/>
              <a:gd name="T41" fmla="*/ 0 h 101"/>
              <a:gd name="T42" fmla="*/ 62 w 100"/>
              <a:gd name="T43" fmla="*/ 38 h 101"/>
              <a:gd name="T44" fmla="*/ 97 w 100"/>
              <a:gd name="T45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01">
                <a:moveTo>
                  <a:pt x="97" y="36"/>
                </a:moveTo>
                <a:cubicBezTo>
                  <a:pt x="99" y="52"/>
                  <a:pt x="99" y="52"/>
                  <a:pt x="99" y="52"/>
                </a:cubicBezTo>
                <a:cubicBezTo>
                  <a:pt x="95" y="55"/>
                  <a:pt x="95" y="55"/>
                  <a:pt x="95" y="55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8" y="68"/>
                  <a:pt x="98" y="68"/>
                  <a:pt x="98" y="68"/>
                </a:cubicBezTo>
                <a:cubicBezTo>
                  <a:pt x="94" y="70"/>
                  <a:pt x="94" y="70"/>
                  <a:pt x="94" y="70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82"/>
                  <a:pt x="96" y="82"/>
                  <a:pt x="96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5" y="88"/>
                  <a:pt x="95" y="88"/>
                  <a:pt x="95" y="88"/>
                </a:cubicBezTo>
                <a:cubicBezTo>
                  <a:pt x="93" y="98"/>
                  <a:pt x="93" y="98"/>
                  <a:pt x="93" y="9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36" y="88"/>
                  <a:pt x="36" y="88"/>
                  <a:pt x="36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4" y="94"/>
                  <a:pt x="24" y="94"/>
                  <a:pt x="24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1"/>
                  <a:pt x="24" y="41"/>
                  <a:pt x="2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73" y="0"/>
                  <a:pt x="73" y="0"/>
                  <a:pt x="73" y="0"/>
                </a:cubicBezTo>
                <a:cubicBezTo>
                  <a:pt x="92" y="14"/>
                  <a:pt x="75" y="28"/>
                  <a:pt x="62" y="38"/>
                </a:cubicBezTo>
                <a:lnTo>
                  <a:pt x="97" y="3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4" name="Freeform 138"/>
          <p:cNvSpPr>
            <a:spLocks noEditPoints="1"/>
          </p:cNvSpPr>
          <p:nvPr userDrawn="1"/>
        </p:nvSpPr>
        <p:spPr bwMode="auto">
          <a:xfrm>
            <a:off x="4476750" y="1060848"/>
            <a:ext cx="471488" cy="298847"/>
          </a:xfrm>
          <a:custGeom>
            <a:avLst/>
            <a:gdLst>
              <a:gd name="T0" fmla="*/ 105 w 122"/>
              <a:gd name="T1" fmla="*/ 75 h 103"/>
              <a:gd name="T2" fmla="*/ 113 w 122"/>
              <a:gd name="T3" fmla="*/ 78 h 103"/>
              <a:gd name="T4" fmla="*/ 120 w 122"/>
              <a:gd name="T5" fmla="*/ 91 h 103"/>
              <a:gd name="T6" fmla="*/ 105 w 122"/>
              <a:gd name="T7" fmla="*/ 92 h 103"/>
              <a:gd name="T8" fmla="*/ 99 w 122"/>
              <a:gd name="T9" fmla="*/ 86 h 103"/>
              <a:gd name="T10" fmla="*/ 72 w 122"/>
              <a:gd name="T11" fmla="*/ 93 h 103"/>
              <a:gd name="T12" fmla="*/ 78 w 122"/>
              <a:gd name="T13" fmla="*/ 87 h 103"/>
              <a:gd name="T14" fmla="*/ 77 w 122"/>
              <a:gd name="T15" fmla="*/ 74 h 103"/>
              <a:gd name="T16" fmla="*/ 65 w 122"/>
              <a:gd name="T17" fmla="*/ 80 h 103"/>
              <a:gd name="T18" fmla="*/ 63 w 122"/>
              <a:gd name="T19" fmla="*/ 88 h 103"/>
              <a:gd name="T20" fmla="*/ 55 w 122"/>
              <a:gd name="T21" fmla="*/ 59 h 103"/>
              <a:gd name="T22" fmla="*/ 61 w 122"/>
              <a:gd name="T23" fmla="*/ 64 h 103"/>
              <a:gd name="T24" fmla="*/ 74 w 122"/>
              <a:gd name="T25" fmla="*/ 64 h 103"/>
              <a:gd name="T26" fmla="*/ 68 w 122"/>
              <a:gd name="T27" fmla="*/ 52 h 103"/>
              <a:gd name="T28" fmla="*/ 60 w 122"/>
              <a:gd name="T29" fmla="*/ 50 h 103"/>
              <a:gd name="T30" fmla="*/ 88 w 122"/>
              <a:gd name="T31" fmla="*/ 43 h 103"/>
              <a:gd name="T32" fmla="*/ 90 w 122"/>
              <a:gd name="T33" fmla="*/ 35 h 103"/>
              <a:gd name="T34" fmla="*/ 103 w 122"/>
              <a:gd name="T35" fmla="*/ 29 h 103"/>
              <a:gd name="T36" fmla="*/ 103 w 122"/>
              <a:gd name="T37" fmla="*/ 43 h 103"/>
              <a:gd name="T38" fmla="*/ 97 w 122"/>
              <a:gd name="T39" fmla="*/ 49 h 103"/>
              <a:gd name="T40" fmla="*/ 53 w 122"/>
              <a:gd name="T41" fmla="*/ 23 h 103"/>
              <a:gd name="T42" fmla="*/ 59 w 122"/>
              <a:gd name="T43" fmla="*/ 17 h 103"/>
              <a:gd name="T44" fmla="*/ 58 w 122"/>
              <a:gd name="T45" fmla="*/ 2 h 103"/>
              <a:gd name="T46" fmla="*/ 45 w 122"/>
              <a:gd name="T47" fmla="*/ 9 h 103"/>
              <a:gd name="T48" fmla="*/ 43 w 122"/>
              <a:gd name="T49" fmla="*/ 17 h 103"/>
              <a:gd name="T50" fmla="*/ 16 w 122"/>
              <a:gd name="T51" fmla="*/ 24 h 103"/>
              <a:gd name="T52" fmla="*/ 23 w 122"/>
              <a:gd name="T53" fmla="*/ 25 h 103"/>
              <a:gd name="T54" fmla="*/ 30 w 122"/>
              <a:gd name="T55" fmla="*/ 38 h 103"/>
              <a:gd name="T56" fmla="*/ 16 w 122"/>
              <a:gd name="T57" fmla="*/ 38 h 103"/>
              <a:gd name="T58" fmla="*/ 11 w 122"/>
              <a:gd name="T59" fmla="*/ 33 h 103"/>
              <a:gd name="T60" fmla="*/ 19 w 122"/>
              <a:gd name="T61" fmla="*/ 61 h 103"/>
              <a:gd name="T62" fmla="*/ 20 w 122"/>
              <a:gd name="T63" fmla="*/ 54 h 103"/>
              <a:gd name="T64" fmla="*/ 32 w 122"/>
              <a:gd name="T65" fmla="*/ 48 h 103"/>
              <a:gd name="T66" fmla="*/ 33 w 122"/>
              <a:gd name="T67" fmla="*/ 61 h 103"/>
              <a:gd name="T68" fmla="*/ 27 w 122"/>
              <a:gd name="T69" fmla="*/ 66 h 103"/>
              <a:gd name="T70" fmla="*/ 54 w 122"/>
              <a:gd name="T71" fmla="*/ 56 h 103"/>
              <a:gd name="T72" fmla="*/ 62 w 122"/>
              <a:gd name="T73" fmla="*/ 62 h 103"/>
              <a:gd name="T74" fmla="*/ 61 w 122"/>
              <a:gd name="T75" fmla="*/ 54 h 103"/>
              <a:gd name="T76" fmla="*/ 68 w 122"/>
              <a:gd name="T77" fmla="*/ 3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03">
                <a:moveTo>
                  <a:pt x="115" y="59"/>
                </a:moveTo>
                <a:cubicBezTo>
                  <a:pt x="105" y="75"/>
                  <a:pt x="105" y="75"/>
                  <a:pt x="105" y="75"/>
                </a:cubicBezTo>
                <a:cubicBezTo>
                  <a:pt x="105" y="77"/>
                  <a:pt x="105" y="78"/>
                  <a:pt x="107" y="78"/>
                </a:cubicBezTo>
                <a:cubicBezTo>
                  <a:pt x="109" y="79"/>
                  <a:pt x="111" y="78"/>
                  <a:pt x="113" y="78"/>
                </a:cubicBezTo>
                <a:cubicBezTo>
                  <a:pt x="117" y="78"/>
                  <a:pt x="120" y="80"/>
                  <a:pt x="121" y="83"/>
                </a:cubicBezTo>
                <a:cubicBezTo>
                  <a:pt x="122" y="87"/>
                  <a:pt x="120" y="91"/>
                  <a:pt x="120" y="91"/>
                </a:cubicBezTo>
                <a:cubicBezTo>
                  <a:pt x="120" y="91"/>
                  <a:pt x="118" y="95"/>
                  <a:pt x="114" y="96"/>
                </a:cubicBezTo>
                <a:cubicBezTo>
                  <a:pt x="111" y="97"/>
                  <a:pt x="107" y="95"/>
                  <a:pt x="105" y="92"/>
                </a:cubicBezTo>
                <a:cubicBezTo>
                  <a:pt x="104" y="90"/>
                  <a:pt x="104" y="88"/>
                  <a:pt x="103" y="86"/>
                </a:cubicBezTo>
                <a:cubicBezTo>
                  <a:pt x="102" y="85"/>
                  <a:pt x="100" y="85"/>
                  <a:pt x="99" y="8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1"/>
                  <a:pt x="73" y="90"/>
                </a:cubicBezTo>
                <a:cubicBezTo>
                  <a:pt x="74" y="89"/>
                  <a:pt x="76" y="88"/>
                  <a:pt x="78" y="87"/>
                </a:cubicBezTo>
                <a:cubicBezTo>
                  <a:pt x="80" y="86"/>
                  <a:pt x="82" y="82"/>
                  <a:pt x="81" y="79"/>
                </a:cubicBezTo>
                <a:cubicBezTo>
                  <a:pt x="80" y="76"/>
                  <a:pt x="77" y="74"/>
                  <a:pt x="77" y="74"/>
                </a:cubicBezTo>
                <a:cubicBezTo>
                  <a:pt x="77" y="74"/>
                  <a:pt x="74" y="72"/>
                  <a:pt x="70" y="73"/>
                </a:cubicBezTo>
                <a:cubicBezTo>
                  <a:pt x="67" y="74"/>
                  <a:pt x="65" y="77"/>
                  <a:pt x="65" y="80"/>
                </a:cubicBezTo>
                <a:cubicBezTo>
                  <a:pt x="65" y="82"/>
                  <a:pt x="66" y="84"/>
                  <a:pt x="66" y="86"/>
                </a:cubicBezTo>
                <a:cubicBezTo>
                  <a:pt x="65" y="87"/>
                  <a:pt x="64" y="88"/>
                  <a:pt x="63" y="88"/>
                </a:cubicBezTo>
                <a:cubicBezTo>
                  <a:pt x="45" y="77"/>
                  <a:pt x="45" y="77"/>
                  <a:pt x="45" y="77"/>
                </a:cubicBezTo>
                <a:cubicBezTo>
                  <a:pt x="55" y="59"/>
                  <a:pt x="55" y="59"/>
                  <a:pt x="55" y="59"/>
                </a:cubicBezTo>
                <a:cubicBezTo>
                  <a:pt x="56" y="58"/>
                  <a:pt x="57" y="58"/>
                  <a:pt x="58" y="59"/>
                </a:cubicBezTo>
                <a:cubicBezTo>
                  <a:pt x="59" y="61"/>
                  <a:pt x="60" y="63"/>
                  <a:pt x="61" y="64"/>
                </a:cubicBezTo>
                <a:cubicBezTo>
                  <a:pt x="62" y="67"/>
                  <a:pt x="66" y="69"/>
                  <a:pt x="69" y="68"/>
                </a:cubicBezTo>
                <a:cubicBezTo>
                  <a:pt x="72" y="67"/>
                  <a:pt x="74" y="64"/>
                  <a:pt x="74" y="64"/>
                </a:cubicBezTo>
                <a:cubicBezTo>
                  <a:pt x="74" y="64"/>
                  <a:pt x="76" y="60"/>
                  <a:pt x="75" y="57"/>
                </a:cubicBezTo>
                <a:cubicBezTo>
                  <a:pt x="74" y="54"/>
                  <a:pt x="71" y="51"/>
                  <a:pt x="68" y="52"/>
                </a:cubicBezTo>
                <a:cubicBezTo>
                  <a:pt x="66" y="52"/>
                  <a:pt x="64" y="52"/>
                  <a:pt x="62" y="52"/>
                </a:cubicBezTo>
                <a:cubicBezTo>
                  <a:pt x="61" y="52"/>
                  <a:pt x="60" y="51"/>
                  <a:pt x="60" y="50"/>
                </a:cubicBezTo>
                <a:cubicBezTo>
                  <a:pt x="70" y="33"/>
                  <a:pt x="70" y="33"/>
                  <a:pt x="70" y="33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90" y="43"/>
                  <a:pt x="90" y="41"/>
                </a:cubicBezTo>
                <a:cubicBezTo>
                  <a:pt x="91" y="39"/>
                  <a:pt x="90" y="37"/>
                  <a:pt x="90" y="35"/>
                </a:cubicBezTo>
                <a:cubicBezTo>
                  <a:pt x="90" y="32"/>
                  <a:pt x="92" y="28"/>
                  <a:pt x="95" y="27"/>
                </a:cubicBezTo>
                <a:cubicBezTo>
                  <a:pt x="99" y="26"/>
                  <a:pt x="103" y="29"/>
                  <a:pt x="103" y="29"/>
                </a:cubicBezTo>
                <a:cubicBezTo>
                  <a:pt x="103" y="29"/>
                  <a:pt x="106" y="31"/>
                  <a:pt x="107" y="34"/>
                </a:cubicBezTo>
                <a:cubicBezTo>
                  <a:pt x="108" y="37"/>
                  <a:pt x="106" y="41"/>
                  <a:pt x="103" y="43"/>
                </a:cubicBezTo>
                <a:cubicBezTo>
                  <a:pt x="102" y="44"/>
                  <a:pt x="100" y="44"/>
                  <a:pt x="98" y="45"/>
                </a:cubicBezTo>
                <a:cubicBezTo>
                  <a:pt x="97" y="46"/>
                  <a:pt x="97" y="48"/>
                  <a:pt x="97" y="49"/>
                </a:cubicBezTo>
                <a:cubicBezTo>
                  <a:pt x="115" y="59"/>
                  <a:pt x="115" y="59"/>
                  <a:pt x="115" y="59"/>
                </a:cubicBezTo>
                <a:close/>
                <a:moveTo>
                  <a:pt x="53" y="23"/>
                </a:moveTo>
                <a:cubicBezTo>
                  <a:pt x="52" y="22"/>
                  <a:pt x="52" y="20"/>
                  <a:pt x="53" y="19"/>
                </a:cubicBezTo>
                <a:cubicBezTo>
                  <a:pt x="55" y="18"/>
                  <a:pt x="57" y="18"/>
                  <a:pt x="59" y="17"/>
                </a:cubicBezTo>
                <a:cubicBezTo>
                  <a:pt x="62" y="15"/>
                  <a:pt x="64" y="11"/>
                  <a:pt x="63" y="8"/>
                </a:cubicBezTo>
                <a:cubicBezTo>
                  <a:pt x="62" y="4"/>
                  <a:pt x="58" y="2"/>
                  <a:pt x="58" y="2"/>
                </a:cubicBezTo>
                <a:cubicBezTo>
                  <a:pt x="58" y="2"/>
                  <a:pt x="54" y="0"/>
                  <a:pt x="51" y="1"/>
                </a:cubicBezTo>
                <a:cubicBezTo>
                  <a:pt x="48" y="2"/>
                  <a:pt x="45" y="6"/>
                  <a:pt x="45" y="9"/>
                </a:cubicBezTo>
                <a:cubicBezTo>
                  <a:pt x="45" y="11"/>
                  <a:pt x="46" y="13"/>
                  <a:pt x="46" y="15"/>
                </a:cubicBezTo>
                <a:cubicBezTo>
                  <a:pt x="46" y="16"/>
                  <a:pt x="44" y="17"/>
                  <a:pt x="43" y="17"/>
                </a:cubicBezTo>
                <a:cubicBezTo>
                  <a:pt x="25" y="7"/>
                  <a:pt x="25" y="7"/>
                  <a:pt x="25" y="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5"/>
                  <a:pt x="16" y="26"/>
                  <a:pt x="18" y="26"/>
                </a:cubicBezTo>
                <a:cubicBezTo>
                  <a:pt x="20" y="26"/>
                  <a:pt x="21" y="26"/>
                  <a:pt x="23" y="25"/>
                </a:cubicBezTo>
                <a:cubicBezTo>
                  <a:pt x="27" y="25"/>
                  <a:pt x="30" y="28"/>
                  <a:pt x="31" y="31"/>
                </a:cubicBezTo>
                <a:cubicBezTo>
                  <a:pt x="32" y="34"/>
                  <a:pt x="30" y="38"/>
                  <a:pt x="30" y="38"/>
                </a:cubicBezTo>
                <a:cubicBezTo>
                  <a:pt x="30" y="38"/>
                  <a:pt x="28" y="41"/>
                  <a:pt x="24" y="42"/>
                </a:cubicBezTo>
                <a:cubicBezTo>
                  <a:pt x="21" y="43"/>
                  <a:pt x="17" y="41"/>
                  <a:pt x="16" y="38"/>
                </a:cubicBezTo>
                <a:cubicBezTo>
                  <a:pt x="15" y="37"/>
                  <a:pt x="15" y="35"/>
                  <a:pt x="14" y="33"/>
                </a:cubicBezTo>
                <a:cubicBezTo>
                  <a:pt x="13" y="32"/>
                  <a:pt x="12" y="32"/>
                  <a:pt x="11" y="33"/>
                </a:cubicBezTo>
                <a:cubicBezTo>
                  <a:pt x="0" y="51"/>
                  <a:pt x="0" y="51"/>
                  <a:pt x="0" y="51"/>
                </a:cubicBezTo>
                <a:cubicBezTo>
                  <a:pt x="19" y="61"/>
                  <a:pt x="19" y="61"/>
                  <a:pt x="19" y="61"/>
                </a:cubicBezTo>
                <a:cubicBezTo>
                  <a:pt x="20" y="61"/>
                  <a:pt x="21" y="61"/>
                  <a:pt x="21" y="59"/>
                </a:cubicBezTo>
                <a:cubicBezTo>
                  <a:pt x="21" y="58"/>
                  <a:pt x="21" y="56"/>
                  <a:pt x="20" y="54"/>
                </a:cubicBezTo>
                <a:cubicBezTo>
                  <a:pt x="20" y="51"/>
                  <a:pt x="23" y="48"/>
                  <a:pt x="26" y="47"/>
                </a:cubicBezTo>
                <a:cubicBezTo>
                  <a:pt x="29" y="46"/>
                  <a:pt x="32" y="48"/>
                  <a:pt x="32" y="48"/>
                </a:cubicBezTo>
                <a:cubicBezTo>
                  <a:pt x="32" y="48"/>
                  <a:pt x="36" y="50"/>
                  <a:pt x="37" y="53"/>
                </a:cubicBezTo>
                <a:cubicBezTo>
                  <a:pt x="37" y="56"/>
                  <a:pt x="36" y="60"/>
                  <a:pt x="33" y="61"/>
                </a:cubicBezTo>
                <a:cubicBezTo>
                  <a:pt x="31" y="62"/>
                  <a:pt x="29" y="62"/>
                  <a:pt x="28" y="64"/>
                </a:cubicBezTo>
                <a:cubicBezTo>
                  <a:pt x="27" y="64"/>
                  <a:pt x="27" y="65"/>
                  <a:pt x="27" y="66"/>
                </a:cubicBezTo>
                <a:cubicBezTo>
                  <a:pt x="43" y="75"/>
                  <a:pt x="43" y="75"/>
                  <a:pt x="43" y="75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5"/>
                  <a:pt x="58" y="55"/>
                  <a:pt x="59" y="57"/>
                </a:cubicBezTo>
                <a:cubicBezTo>
                  <a:pt x="60" y="58"/>
                  <a:pt x="61" y="60"/>
                  <a:pt x="62" y="62"/>
                </a:cubicBezTo>
                <a:cubicBezTo>
                  <a:pt x="68" y="74"/>
                  <a:pt x="80" y="55"/>
                  <a:pt x="67" y="54"/>
                </a:cubicBezTo>
                <a:cubicBezTo>
                  <a:pt x="65" y="54"/>
                  <a:pt x="63" y="55"/>
                  <a:pt x="61" y="54"/>
                </a:cubicBezTo>
                <a:cubicBezTo>
                  <a:pt x="59" y="54"/>
                  <a:pt x="57" y="51"/>
                  <a:pt x="57" y="49"/>
                </a:cubicBezTo>
                <a:cubicBezTo>
                  <a:pt x="68" y="31"/>
                  <a:pt x="68" y="31"/>
                  <a:pt x="68" y="31"/>
                </a:cubicBezTo>
                <a:lnTo>
                  <a:pt x="53" y="2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2581275" y="3162300"/>
            <a:ext cx="539750" cy="214313"/>
            <a:chOff x="2581275" y="4216400"/>
            <a:chExt cx="539750" cy="285750"/>
          </a:xfrm>
        </p:grpSpPr>
        <p:sp>
          <p:nvSpPr>
            <p:cNvPr id="166" name="Freeform 139"/>
            <p:cNvSpPr>
              <a:spLocks/>
            </p:cNvSpPr>
            <p:nvPr userDrawn="1"/>
          </p:nvSpPr>
          <p:spPr bwMode="auto">
            <a:xfrm>
              <a:off x="2581275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7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4 w 140"/>
                <a:gd name="T39" fmla="*/ 28 h 69"/>
                <a:gd name="T40" fmla="*/ 5 w 140"/>
                <a:gd name="T41" fmla="*/ 44 h 69"/>
                <a:gd name="T42" fmla="*/ 4 w 140"/>
                <a:gd name="T43" fmla="*/ 47 h 69"/>
                <a:gd name="T44" fmla="*/ 3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0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6 w 140"/>
                <a:gd name="T65" fmla="*/ 17 h 69"/>
                <a:gd name="T66" fmla="*/ 84 w 140"/>
                <a:gd name="T67" fmla="*/ 8 h 69"/>
                <a:gd name="T68" fmla="*/ 94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1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2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33"/>
                    <a:pt x="8" y="39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0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5" y="11"/>
                    <a:pt x="50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9" y="20"/>
                    <a:pt x="114" y="23"/>
                    <a:pt x="117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29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7" name="Freeform 140"/>
            <p:cNvSpPr>
              <a:spLocks/>
            </p:cNvSpPr>
            <p:nvPr userDrawn="1"/>
          </p:nvSpPr>
          <p:spPr bwMode="auto">
            <a:xfrm>
              <a:off x="2619375" y="4448175"/>
              <a:ext cx="34925" cy="41275"/>
            </a:xfrm>
            <a:custGeom>
              <a:avLst/>
              <a:gdLst>
                <a:gd name="T0" fmla="*/ 7 w 22"/>
                <a:gd name="T1" fmla="*/ 17 h 26"/>
                <a:gd name="T2" fmla="*/ 17 w 22"/>
                <a:gd name="T3" fmla="*/ 17 h 26"/>
                <a:gd name="T4" fmla="*/ 17 w 22"/>
                <a:gd name="T5" fmla="*/ 9 h 26"/>
                <a:gd name="T6" fmla="*/ 7 w 22"/>
                <a:gd name="T7" fmla="*/ 9 h 26"/>
                <a:gd name="T8" fmla="*/ 7 w 22"/>
                <a:gd name="T9" fmla="*/ 7 h 26"/>
                <a:gd name="T10" fmla="*/ 22 w 22"/>
                <a:gd name="T11" fmla="*/ 7 h 26"/>
                <a:gd name="T12" fmla="*/ 22 w 22"/>
                <a:gd name="T13" fmla="*/ 0 h 26"/>
                <a:gd name="T14" fmla="*/ 0 w 22"/>
                <a:gd name="T15" fmla="*/ 0 h 26"/>
                <a:gd name="T16" fmla="*/ 0 w 22"/>
                <a:gd name="T17" fmla="*/ 26 h 26"/>
                <a:gd name="T18" fmla="*/ 22 w 22"/>
                <a:gd name="T19" fmla="*/ 26 h 26"/>
                <a:gd name="T20" fmla="*/ 22 w 22"/>
                <a:gd name="T21" fmla="*/ 22 h 26"/>
                <a:gd name="T22" fmla="*/ 7 w 22"/>
                <a:gd name="T23" fmla="*/ 22 h 26"/>
                <a:gd name="T24" fmla="*/ 7 w 22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6">
                  <a:moveTo>
                    <a:pt x="7" y="17"/>
                  </a:move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7" y="22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8" name="Freeform 141"/>
            <p:cNvSpPr>
              <a:spLocks/>
            </p:cNvSpPr>
            <p:nvPr userDrawn="1"/>
          </p:nvSpPr>
          <p:spPr bwMode="auto">
            <a:xfrm>
              <a:off x="2638425" y="4362450"/>
              <a:ext cx="261938" cy="139700"/>
            </a:xfrm>
            <a:custGeom>
              <a:avLst/>
              <a:gdLst>
                <a:gd name="T0" fmla="*/ 58 w 68"/>
                <a:gd name="T1" fmla="*/ 20 h 36"/>
                <a:gd name="T2" fmla="*/ 49 w 68"/>
                <a:gd name="T3" fmla="*/ 21 h 36"/>
                <a:gd name="T4" fmla="*/ 0 w 68"/>
                <a:gd name="T5" fmla="*/ 0 h 36"/>
                <a:gd name="T6" fmla="*/ 47 w 68"/>
                <a:gd name="T7" fmla="*/ 26 h 36"/>
                <a:gd name="T8" fmla="*/ 51 w 68"/>
                <a:gd name="T9" fmla="*/ 33 h 36"/>
                <a:gd name="T10" fmla="*/ 59 w 68"/>
                <a:gd name="T11" fmla="*/ 32 h 36"/>
                <a:gd name="T12" fmla="*/ 65 w 68"/>
                <a:gd name="T13" fmla="*/ 36 h 36"/>
                <a:gd name="T14" fmla="*/ 68 w 68"/>
                <a:gd name="T15" fmla="*/ 29 h 36"/>
                <a:gd name="T16" fmla="*/ 62 w 68"/>
                <a:gd name="T17" fmla="*/ 27 h 36"/>
                <a:gd name="T18" fmla="*/ 58 w 68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58" y="20"/>
                  </a:moveTo>
                  <a:cubicBezTo>
                    <a:pt x="55" y="18"/>
                    <a:pt x="52" y="19"/>
                    <a:pt x="49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9"/>
                    <a:pt x="49" y="31"/>
                    <a:pt x="51" y="33"/>
                  </a:cubicBezTo>
                  <a:cubicBezTo>
                    <a:pt x="54" y="34"/>
                    <a:pt x="56" y="34"/>
                    <a:pt x="59" y="3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4"/>
                    <a:pt x="60" y="21"/>
                    <a:pt x="58" y="2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9" name="Freeform 142"/>
            <p:cNvSpPr>
              <a:spLocks/>
            </p:cNvSpPr>
            <p:nvPr userDrawn="1"/>
          </p:nvSpPr>
          <p:spPr bwMode="auto">
            <a:xfrm>
              <a:off x="3055938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3322638" y="3162300"/>
            <a:ext cx="539750" cy="214313"/>
            <a:chOff x="3322638" y="4216400"/>
            <a:chExt cx="539750" cy="285750"/>
          </a:xfrm>
        </p:grpSpPr>
        <p:sp>
          <p:nvSpPr>
            <p:cNvPr id="171" name="Freeform 143"/>
            <p:cNvSpPr>
              <a:spLocks/>
            </p:cNvSpPr>
            <p:nvPr userDrawn="1"/>
          </p:nvSpPr>
          <p:spPr bwMode="auto">
            <a:xfrm>
              <a:off x="3322638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8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5 w 140"/>
                <a:gd name="T39" fmla="*/ 28 h 69"/>
                <a:gd name="T40" fmla="*/ 6 w 140"/>
                <a:gd name="T41" fmla="*/ 44 h 69"/>
                <a:gd name="T42" fmla="*/ 4 w 140"/>
                <a:gd name="T43" fmla="*/ 47 h 69"/>
                <a:gd name="T44" fmla="*/ 4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1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7 w 140"/>
                <a:gd name="T65" fmla="*/ 17 h 69"/>
                <a:gd name="T66" fmla="*/ 84 w 140"/>
                <a:gd name="T67" fmla="*/ 8 h 69"/>
                <a:gd name="T68" fmla="*/ 95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2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3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33"/>
                    <a:pt x="8" y="39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6"/>
                    <a:pt x="1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1"/>
                    <a:pt x="51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10" y="20"/>
                    <a:pt x="114" y="23"/>
                    <a:pt x="118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30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2" name="Freeform 144"/>
            <p:cNvSpPr>
              <a:spLocks/>
            </p:cNvSpPr>
            <p:nvPr userDrawn="1"/>
          </p:nvSpPr>
          <p:spPr bwMode="auto">
            <a:xfrm>
              <a:off x="3363913" y="4448175"/>
              <a:ext cx="31750" cy="41275"/>
            </a:xfrm>
            <a:custGeom>
              <a:avLst/>
              <a:gdLst>
                <a:gd name="T0" fmla="*/ 8 w 20"/>
                <a:gd name="T1" fmla="*/ 17 h 26"/>
                <a:gd name="T2" fmla="*/ 15 w 20"/>
                <a:gd name="T3" fmla="*/ 17 h 26"/>
                <a:gd name="T4" fmla="*/ 15 w 20"/>
                <a:gd name="T5" fmla="*/ 9 h 26"/>
                <a:gd name="T6" fmla="*/ 8 w 20"/>
                <a:gd name="T7" fmla="*/ 9 h 26"/>
                <a:gd name="T8" fmla="*/ 8 w 20"/>
                <a:gd name="T9" fmla="*/ 7 h 26"/>
                <a:gd name="T10" fmla="*/ 20 w 20"/>
                <a:gd name="T11" fmla="*/ 7 h 26"/>
                <a:gd name="T12" fmla="*/ 20 w 20"/>
                <a:gd name="T13" fmla="*/ 0 h 26"/>
                <a:gd name="T14" fmla="*/ 0 w 20"/>
                <a:gd name="T15" fmla="*/ 0 h 26"/>
                <a:gd name="T16" fmla="*/ 0 w 20"/>
                <a:gd name="T17" fmla="*/ 26 h 26"/>
                <a:gd name="T18" fmla="*/ 20 w 20"/>
                <a:gd name="T19" fmla="*/ 26 h 26"/>
                <a:gd name="T20" fmla="*/ 20 w 20"/>
                <a:gd name="T21" fmla="*/ 22 h 26"/>
                <a:gd name="T22" fmla="*/ 8 w 20"/>
                <a:gd name="T23" fmla="*/ 22 h 26"/>
                <a:gd name="T24" fmla="*/ 8 w 20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8" y="17"/>
                  </a:moveTo>
                  <a:lnTo>
                    <a:pt x="15" y="17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20" y="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0" y="26"/>
                  </a:lnTo>
                  <a:lnTo>
                    <a:pt x="20" y="22"/>
                  </a:lnTo>
                  <a:lnTo>
                    <a:pt x="8" y="22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3" name="Freeform 145"/>
            <p:cNvSpPr>
              <a:spLocks/>
            </p:cNvSpPr>
            <p:nvPr userDrawn="1"/>
          </p:nvSpPr>
          <p:spPr bwMode="auto">
            <a:xfrm>
              <a:off x="3541713" y="4362450"/>
              <a:ext cx="263525" cy="139700"/>
            </a:xfrm>
            <a:custGeom>
              <a:avLst/>
              <a:gdLst>
                <a:gd name="T0" fmla="*/ 19 w 68"/>
                <a:gd name="T1" fmla="*/ 21 h 36"/>
                <a:gd name="T2" fmla="*/ 11 w 68"/>
                <a:gd name="T3" fmla="*/ 20 h 36"/>
                <a:gd name="T4" fmla="*/ 6 w 68"/>
                <a:gd name="T5" fmla="*/ 27 h 36"/>
                <a:gd name="T6" fmla="*/ 0 w 68"/>
                <a:gd name="T7" fmla="*/ 29 h 36"/>
                <a:gd name="T8" fmla="*/ 4 w 68"/>
                <a:gd name="T9" fmla="*/ 36 h 36"/>
                <a:gd name="T10" fmla="*/ 10 w 68"/>
                <a:gd name="T11" fmla="*/ 32 h 36"/>
                <a:gd name="T12" fmla="*/ 17 w 68"/>
                <a:gd name="T13" fmla="*/ 33 h 36"/>
                <a:gd name="T14" fmla="*/ 21 w 68"/>
                <a:gd name="T15" fmla="*/ 26 h 36"/>
                <a:gd name="T16" fmla="*/ 68 w 68"/>
                <a:gd name="T17" fmla="*/ 0 h 36"/>
                <a:gd name="T18" fmla="*/ 19 w 68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19" y="21"/>
                  </a:moveTo>
                  <a:cubicBezTo>
                    <a:pt x="17" y="19"/>
                    <a:pt x="13" y="18"/>
                    <a:pt x="11" y="20"/>
                  </a:cubicBezTo>
                  <a:cubicBezTo>
                    <a:pt x="8" y="21"/>
                    <a:pt x="6" y="24"/>
                    <a:pt x="6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4"/>
                    <a:pt x="15" y="34"/>
                    <a:pt x="17" y="33"/>
                  </a:cubicBezTo>
                  <a:cubicBezTo>
                    <a:pt x="19" y="31"/>
                    <a:pt x="21" y="29"/>
                    <a:pt x="21" y="2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9" y="2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4" name="Freeform 146"/>
            <p:cNvSpPr>
              <a:spLocks/>
            </p:cNvSpPr>
            <p:nvPr userDrawn="1"/>
          </p:nvSpPr>
          <p:spPr bwMode="auto">
            <a:xfrm>
              <a:off x="3797300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5" name="Group 174"/>
          <p:cNvGrpSpPr/>
          <p:nvPr userDrawn="1"/>
        </p:nvGrpSpPr>
        <p:grpSpPr>
          <a:xfrm>
            <a:off x="6916738" y="3008710"/>
            <a:ext cx="436562" cy="422672"/>
            <a:chOff x="6916738" y="4011613"/>
            <a:chExt cx="436562" cy="563563"/>
          </a:xfrm>
        </p:grpSpPr>
        <p:sp>
          <p:nvSpPr>
            <p:cNvPr id="176" name="Rectangle 147"/>
            <p:cNvSpPr>
              <a:spLocks noChangeArrowheads="1"/>
            </p:cNvSpPr>
            <p:nvPr userDrawn="1"/>
          </p:nvSpPr>
          <p:spPr bwMode="auto">
            <a:xfrm>
              <a:off x="6916738" y="4529138"/>
              <a:ext cx="355600" cy="460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7" name="Freeform 148"/>
            <p:cNvSpPr>
              <a:spLocks noEditPoints="1"/>
            </p:cNvSpPr>
            <p:nvPr userDrawn="1"/>
          </p:nvSpPr>
          <p:spPr bwMode="auto">
            <a:xfrm>
              <a:off x="6924675" y="4011613"/>
              <a:ext cx="428625" cy="490538"/>
            </a:xfrm>
            <a:custGeom>
              <a:avLst/>
              <a:gdLst>
                <a:gd name="T0" fmla="*/ 106 w 111"/>
                <a:gd name="T1" fmla="*/ 22 h 127"/>
                <a:gd name="T2" fmla="*/ 106 w 111"/>
                <a:gd name="T3" fmla="*/ 22 h 127"/>
                <a:gd name="T4" fmla="*/ 85 w 111"/>
                <a:gd name="T5" fmla="*/ 0 h 127"/>
                <a:gd name="T6" fmla="*/ 80 w 111"/>
                <a:gd name="T7" fmla="*/ 4 h 127"/>
                <a:gd name="T8" fmla="*/ 90 w 111"/>
                <a:gd name="T9" fmla="*/ 15 h 127"/>
                <a:gd name="T10" fmla="*/ 90 w 111"/>
                <a:gd name="T11" fmla="*/ 33 h 127"/>
                <a:gd name="T12" fmla="*/ 104 w 111"/>
                <a:gd name="T13" fmla="*/ 48 h 127"/>
                <a:gd name="T14" fmla="*/ 104 w 111"/>
                <a:gd name="T15" fmla="*/ 105 h 127"/>
                <a:gd name="T16" fmla="*/ 99 w 111"/>
                <a:gd name="T17" fmla="*/ 108 h 127"/>
                <a:gd name="T18" fmla="*/ 92 w 111"/>
                <a:gd name="T19" fmla="*/ 105 h 127"/>
                <a:gd name="T20" fmla="*/ 92 w 111"/>
                <a:gd name="T21" fmla="*/ 62 h 127"/>
                <a:gd name="T22" fmla="*/ 80 w 111"/>
                <a:gd name="T23" fmla="*/ 51 h 127"/>
                <a:gd name="T24" fmla="*/ 80 w 111"/>
                <a:gd name="T25" fmla="*/ 15 h 127"/>
                <a:gd name="T26" fmla="*/ 69 w 111"/>
                <a:gd name="T27" fmla="*/ 3 h 127"/>
                <a:gd name="T28" fmla="*/ 12 w 111"/>
                <a:gd name="T29" fmla="*/ 3 h 127"/>
                <a:gd name="T30" fmla="*/ 0 w 111"/>
                <a:gd name="T31" fmla="*/ 15 h 127"/>
                <a:gd name="T32" fmla="*/ 0 w 111"/>
                <a:gd name="T33" fmla="*/ 115 h 127"/>
                <a:gd name="T34" fmla="*/ 12 w 111"/>
                <a:gd name="T35" fmla="*/ 127 h 127"/>
                <a:gd name="T36" fmla="*/ 69 w 111"/>
                <a:gd name="T37" fmla="*/ 127 h 127"/>
                <a:gd name="T38" fmla="*/ 80 w 111"/>
                <a:gd name="T39" fmla="*/ 115 h 127"/>
                <a:gd name="T40" fmla="*/ 80 w 111"/>
                <a:gd name="T41" fmla="*/ 60 h 127"/>
                <a:gd name="T42" fmla="*/ 85 w 111"/>
                <a:gd name="T43" fmla="*/ 65 h 127"/>
                <a:gd name="T44" fmla="*/ 85 w 111"/>
                <a:gd name="T45" fmla="*/ 108 h 127"/>
                <a:gd name="T46" fmla="*/ 86 w 111"/>
                <a:gd name="T47" fmla="*/ 109 h 127"/>
                <a:gd name="T48" fmla="*/ 98 w 111"/>
                <a:gd name="T49" fmla="*/ 115 h 127"/>
                <a:gd name="T50" fmla="*/ 99 w 111"/>
                <a:gd name="T51" fmla="*/ 115 h 127"/>
                <a:gd name="T52" fmla="*/ 110 w 111"/>
                <a:gd name="T53" fmla="*/ 109 h 127"/>
                <a:gd name="T54" fmla="*/ 111 w 111"/>
                <a:gd name="T55" fmla="*/ 108 h 127"/>
                <a:gd name="T56" fmla="*/ 111 w 111"/>
                <a:gd name="T57" fmla="*/ 56 h 127"/>
                <a:gd name="T58" fmla="*/ 111 w 111"/>
                <a:gd name="T59" fmla="*/ 38 h 127"/>
                <a:gd name="T60" fmla="*/ 111 w 111"/>
                <a:gd name="T61" fmla="*/ 28 h 127"/>
                <a:gd name="T62" fmla="*/ 106 w 111"/>
                <a:gd name="T63" fmla="*/ 22 h 127"/>
                <a:gd name="T64" fmla="*/ 73 w 111"/>
                <a:gd name="T65" fmla="*/ 46 h 127"/>
                <a:gd name="T66" fmla="*/ 61 w 111"/>
                <a:gd name="T67" fmla="*/ 57 h 127"/>
                <a:gd name="T68" fmla="*/ 20 w 111"/>
                <a:gd name="T69" fmla="*/ 57 h 127"/>
                <a:gd name="T70" fmla="*/ 9 w 111"/>
                <a:gd name="T71" fmla="*/ 46 h 127"/>
                <a:gd name="T72" fmla="*/ 9 w 111"/>
                <a:gd name="T73" fmla="*/ 26 h 127"/>
                <a:gd name="T74" fmla="*/ 20 w 111"/>
                <a:gd name="T75" fmla="*/ 15 h 127"/>
                <a:gd name="T76" fmla="*/ 61 w 111"/>
                <a:gd name="T77" fmla="*/ 15 h 127"/>
                <a:gd name="T78" fmla="*/ 73 w 111"/>
                <a:gd name="T79" fmla="*/ 26 h 127"/>
                <a:gd name="T80" fmla="*/ 73 w 111"/>
                <a:gd name="T81" fmla="*/ 46 h 127"/>
                <a:gd name="T82" fmla="*/ 104 w 111"/>
                <a:gd name="T83" fmla="*/ 38 h 127"/>
                <a:gd name="T84" fmla="*/ 104 w 111"/>
                <a:gd name="T85" fmla="*/ 38 h 127"/>
                <a:gd name="T86" fmla="*/ 97 w 111"/>
                <a:gd name="T87" fmla="*/ 30 h 127"/>
                <a:gd name="T88" fmla="*/ 97 w 111"/>
                <a:gd name="T89" fmla="*/ 23 h 127"/>
                <a:gd name="T90" fmla="*/ 104 w 111"/>
                <a:gd name="T91" fmla="*/ 31 h 127"/>
                <a:gd name="T92" fmla="*/ 104 w 111"/>
                <a:gd name="T93" fmla="*/ 3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1" h="127">
                  <a:moveTo>
                    <a:pt x="106" y="22"/>
                  </a:moveTo>
                  <a:cubicBezTo>
                    <a:pt x="106" y="22"/>
                    <a:pt x="106" y="22"/>
                    <a:pt x="106" y="2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1" y="108"/>
                    <a:pt x="99" y="108"/>
                  </a:cubicBezTo>
                  <a:cubicBezTo>
                    <a:pt x="96" y="108"/>
                    <a:pt x="94" y="107"/>
                    <a:pt x="92" y="105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9"/>
                    <a:pt x="75" y="3"/>
                    <a:pt x="6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5" y="3"/>
                    <a:pt x="0" y="9"/>
                    <a:pt x="0" y="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27"/>
                    <a:pt x="80" y="122"/>
                    <a:pt x="80" y="115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0" y="113"/>
                    <a:pt x="94" y="115"/>
                    <a:pt x="98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06" y="115"/>
                    <a:pt x="110" y="109"/>
                    <a:pt x="110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28"/>
                    <a:pt x="111" y="28"/>
                    <a:pt x="111" y="28"/>
                  </a:cubicBezTo>
                  <a:lnTo>
                    <a:pt x="106" y="22"/>
                  </a:lnTo>
                  <a:close/>
                  <a:moveTo>
                    <a:pt x="73" y="46"/>
                  </a:moveTo>
                  <a:cubicBezTo>
                    <a:pt x="73" y="52"/>
                    <a:pt x="68" y="57"/>
                    <a:pt x="6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4" y="57"/>
                    <a:pt x="9" y="52"/>
                    <a:pt x="9" y="4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0"/>
                    <a:pt x="14" y="15"/>
                    <a:pt x="20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8" y="15"/>
                    <a:pt x="73" y="20"/>
                    <a:pt x="73" y="26"/>
                  </a:cubicBezTo>
                  <a:lnTo>
                    <a:pt x="73" y="46"/>
                  </a:lnTo>
                  <a:close/>
                  <a:moveTo>
                    <a:pt x="104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04" y="3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78" name="Freeform 149"/>
          <p:cNvSpPr>
            <a:spLocks noEditPoints="1"/>
          </p:cNvSpPr>
          <p:nvPr userDrawn="1"/>
        </p:nvSpPr>
        <p:spPr bwMode="auto">
          <a:xfrm>
            <a:off x="7585076" y="3002757"/>
            <a:ext cx="296863" cy="303610"/>
          </a:xfrm>
          <a:custGeom>
            <a:avLst/>
            <a:gdLst>
              <a:gd name="T0" fmla="*/ 66 w 77"/>
              <a:gd name="T1" fmla="*/ 57 h 105"/>
              <a:gd name="T2" fmla="*/ 66 w 77"/>
              <a:gd name="T3" fmla="*/ 6 h 105"/>
              <a:gd name="T4" fmla="*/ 60 w 77"/>
              <a:gd name="T5" fmla="*/ 0 h 105"/>
              <a:gd name="T6" fmla="*/ 22 w 77"/>
              <a:gd name="T7" fmla="*/ 0 h 105"/>
              <a:gd name="T8" fmla="*/ 0 w 77"/>
              <a:gd name="T9" fmla="*/ 22 h 105"/>
              <a:gd name="T10" fmla="*/ 0 w 77"/>
              <a:gd name="T11" fmla="*/ 86 h 105"/>
              <a:gd name="T12" fmla="*/ 6 w 77"/>
              <a:gd name="T13" fmla="*/ 92 h 105"/>
              <a:gd name="T14" fmla="*/ 26 w 77"/>
              <a:gd name="T15" fmla="*/ 92 h 105"/>
              <a:gd name="T16" fmla="*/ 50 w 77"/>
              <a:gd name="T17" fmla="*/ 105 h 105"/>
              <a:gd name="T18" fmla="*/ 77 w 77"/>
              <a:gd name="T19" fmla="*/ 78 h 105"/>
              <a:gd name="T20" fmla="*/ 66 w 77"/>
              <a:gd name="T21" fmla="*/ 57 h 105"/>
              <a:gd name="T22" fmla="*/ 20 w 77"/>
              <a:gd name="T23" fmla="*/ 9 h 105"/>
              <a:gd name="T24" fmla="*/ 20 w 77"/>
              <a:gd name="T25" fmla="*/ 19 h 105"/>
              <a:gd name="T26" fmla="*/ 20 w 77"/>
              <a:gd name="T27" fmla="*/ 20 h 105"/>
              <a:gd name="T28" fmla="*/ 9 w 77"/>
              <a:gd name="T29" fmla="*/ 20 h 105"/>
              <a:gd name="T30" fmla="*/ 20 w 77"/>
              <a:gd name="T31" fmla="*/ 9 h 105"/>
              <a:gd name="T32" fmla="*/ 23 w 77"/>
              <a:gd name="T33" fmla="*/ 72 h 105"/>
              <a:gd name="T34" fmla="*/ 10 w 77"/>
              <a:gd name="T35" fmla="*/ 72 h 105"/>
              <a:gd name="T36" fmla="*/ 10 w 77"/>
              <a:gd name="T37" fmla="*/ 78 h 105"/>
              <a:gd name="T38" fmla="*/ 23 w 77"/>
              <a:gd name="T39" fmla="*/ 78 h 105"/>
              <a:gd name="T40" fmla="*/ 23 w 77"/>
              <a:gd name="T41" fmla="*/ 78 h 105"/>
              <a:gd name="T42" fmla="*/ 24 w 77"/>
              <a:gd name="T43" fmla="*/ 86 h 105"/>
              <a:gd name="T44" fmla="*/ 6 w 77"/>
              <a:gd name="T45" fmla="*/ 86 h 105"/>
              <a:gd name="T46" fmla="*/ 5 w 77"/>
              <a:gd name="T47" fmla="*/ 86 h 105"/>
              <a:gd name="T48" fmla="*/ 5 w 77"/>
              <a:gd name="T49" fmla="*/ 26 h 105"/>
              <a:gd name="T50" fmla="*/ 20 w 77"/>
              <a:gd name="T51" fmla="*/ 26 h 105"/>
              <a:gd name="T52" fmla="*/ 26 w 77"/>
              <a:gd name="T53" fmla="*/ 19 h 105"/>
              <a:gd name="T54" fmla="*/ 26 w 77"/>
              <a:gd name="T55" fmla="*/ 5 h 105"/>
              <a:gd name="T56" fmla="*/ 60 w 77"/>
              <a:gd name="T57" fmla="*/ 5 h 105"/>
              <a:gd name="T58" fmla="*/ 61 w 77"/>
              <a:gd name="T59" fmla="*/ 6 h 105"/>
              <a:gd name="T60" fmla="*/ 61 w 77"/>
              <a:gd name="T61" fmla="*/ 53 h 105"/>
              <a:gd name="T62" fmla="*/ 50 w 77"/>
              <a:gd name="T63" fmla="*/ 51 h 105"/>
              <a:gd name="T64" fmla="*/ 32 w 77"/>
              <a:gd name="T65" fmla="*/ 58 h 105"/>
              <a:gd name="T66" fmla="*/ 10 w 77"/>
              <a:gd name="T67" fmla="*/ 58 h 105"/>
              <a:gd name="T68" fmla="*/ 10 w 77"/>
              <a:gd name="T69" fmla="*/ 63 h 105"/>
              <a:gd name="T70" fmla="*/ 27 w 77"/>
              <a:gd name="T71" fmla="*/ 63 h 105"/>
              <a:gd name="T72" fmla="*/ 23 w 77"/>
              <a:gd name="T73" fmla="*/ 72 h 105"/>
              <a:gd name="T74" fmla="*/ 50 w 77"/>
              <a:gd name="T75" fmla="*/ 100 h 105"/>
              <a:gd name="T76" fmla="*/ 28 w 77"/>
              <a:gd name="T77" fmla="*/ 78 h 105"/>
              <a:gd name="T78" fmla="*/ 50 w 77"/>
              <a:gd name="T79" fmla="*/ 56 h 105"/>
              <a:gd name="T80" fmla="*/ 71 w 77"/>
              <a:gd name="T81" fmla="*/ 78 h 105"/>
              <a:gd name="T82" fmla="*/ 50 w 77"/>
              <a:gd name="T83" fmla="*/ 10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105">
                <a:moveTo>
                  <a:pt x="66" y="57"/>
                </a:moveTo>
                <a:cubicBezTo>
                  <a:pt x="66" y="6"/>
                  <a:pt x="66" y="6"/>
                  <a:pt x="66" y="6"/>
                </a:cubicBezTo>
                <a:cubicBezTo>
                  <a:pt x="66" y="2"/>
                  <a:pt x="63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31" y="100"/>
                  <a:pt x="40" y="105"/>
                  <a:pt x="50" y="105"/>
                </a:cubicBezTo>
                <a:cubicBezTo>
                  <a:pt x="65" y="105"/>
                  <a:pt x="77" y="93"/>
                  <a:pt x="77" y="78"/>
                </a:cubicBezTo>
                <a:cubicBezTo>
                  <a:pt x="77" y="69"/>
                  <a:pt x="73" y="62"/>
                  <a:pt x="66" y="57"/>
                </a:cubicBezTo>
                <a:close/>
                <a:moveTo>
                  <a:pt x="20" y="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0"/>
                  <a:pt x="9" y="20"/>
                  <a:pt x="9" y="20"/>
                </a:cubicBezTo>
                <a:lnTo>
                  <a:pt x="20" y="9"/>
                </a:lnTo>
                <a:close/>
                <a:moveTo>
                  <a:pt x="23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81"/>
                  <a:pt x="23" y="84"/>
                  <a:pt x="2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5" y="26"/>
                  <a:pt x="5" y="26"/>
                  <a:pt x="5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5"/>
                  <a:pt x="26" y="5"/>
                  <a:pt x="26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6"/>
                </a:cubicBezTo>
                <a:cubicBezTo>
                  <a:pt x="61" y="53"/>
                  <a:pt x="61" y="53"/>
                  <a:pt x="61" y="53"/>
                </a:cubicBezTo>
                <a:cubicBezTo>
                  <a:pt x="57" y="52"/>
                  <a:pt x="54" y="51"/>
                  <a:pt x="50" y="51"/>
                </a:cubicBezTo>
                <a:cubicBezTo>
                  <a:pt x="43" y="51"/>
                  <a:pt x="36" y="54"/>
                  <a:pt x="32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3"/>
                  <a:pt x="10" y="63"/>
                  <a:pt x="10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6"/>
                  <a:pt x="24" y="69"/>
                  <a:pt x="23" y="72"/>
                </a:cubicBezTo>
                <a:close/>
                <a:moveTo>
                  <a:pt x="50" y="100"/>
                </a:moveTo>
                <a:cubicBezTo>
                  <a:pt x="38" y="100"/>
                  <a:pt x="28" y="90"/>
                  <a:pt x="28" y="78"/>
                </a:cubicBezTo>
                <a:cubicBezTo>
                  <a:pt x="28" y="66"/>
                  <a:pt x="38" y="56"/>
                  <a:pt x="50" y="56"/>
                </a:cubicBezTo>
                <a:cubicBezTo>
                  <a:pt x="62" y="56"/>
                  <a:pt x="71" y="66"/>
                  <a:pt x="71" y="78"/>
                </a:cubicBezTo>
                <a:cubicBezTo>
                  <a:pt x="71" y="90"/>
                  <a:pt x="62" y="100"/>
                  <a:pt x="50" y="10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79" name="Rectangle 150"/>
          <p:cNvSpPr>
            <a:spLocks noChangeArrowheads="1"/>
          </p:cNvSpPr>
          <p:nvPr userDrawn="1"/>
        </p:nvSpPr>
        <p:spPr bwMode="auto">
          <a:xfrm>
            <a:off x="7705725" y="3043238"/>
            <a:ext cx="95250" cy="17860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0" name="Rectangle 151"/>
          <p:cNvSpPr>
            <a:spLocks noChangeArrowheads="1"/>
          </p:cNvSpPr>
          <p:nvPr userDrawn="1"/>
        </p:nvSpPr>
        <p:spPr bwMode="auto">
          <a:xfrm>
            <a:off x="7623175" y="3086100"/>
            <a:ext cx="177800" cy="1547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1" name="Rectangle 152"/>
          <p:cNvSpPr>
            <a:spLocks noChangeArrowheads="1"/>
          </p:cNvSpPr>
          <p:nvPr userDrawn="1"/>
        </p:nvSpPr>
        <p:spPr bwMode="auto">
          <a:xfrm>
            <a:off x="7623175" y="3127773"/>
            <a:ext cx="177800" cy="1666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2" name="Freeform 153"/>
          <p:cNvSpPr>
            <a:spLocks/>
          </p:cNvSpPr>
          <p:nvPr userDrawn="1"/>
        </p:nvSpPr>
        <p:spPr bwMode="auto">
          <a:xfrm>
            <a:off x="7724776" y="3190875"/>
            <a:ext cx="123825" cy="48816"/>
          </a:xfrm>
          <a:custGeom>
            <a:avLst/>
            <a:gdLst>
              <a:gd name="T0" fmla="*/ 16 w 32"/>
              <a:gd name="T1" fmla="*/ 10 h 17"/>
              <a:gd name="T2" fmla="*/ 14 w 32"/>
              <a:gd name="T3" fmla="*/ 9 h 17"/>
              <a:gd name="T4" fmla="*/ 4 w 32"/>
              <a:gd name="T5" fmla="*/ 0 h 17"/>
              <a:gd name="T6" fmla="*/ 0 w 32"/>
              <a:gd name="T7" fmla="*/ 4 h 17"/>
              <a:gd name="T8" fmla="*/ 10 w 32"/>
              <a:gd name="T9" fmla="*/ 13 h 17"/>
              <a:gd name="T10" fmla="*/ 14 w 32"/>
              <a:gd name="T11" fmla="*/ 17 h 17"/>
              <a:gd name="T12" fmla="*/ 16 w 32"/>
              <a:gd name="T13" fmla="*/ 16 h 17"/>
              <a:gd name="T14" fmla="*/ 32 w 32"/>
              <a:gd name="T15" fmla="*/ 16 h 17"/>
              <a:gd name="T16" fmla="*/ 32 w 32"/>
              <a:gd name="T17" fmla="*/ 10 h 17"/>
              <a:gd name="T18" fmla="*/ 16 w 32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7">
                <a:moveTo>
                  <a:pt x="16" y="10"/>
                </a:moveTo>
                <a:cubicBezTo>
                  <a:pt x="16" y="10"/>
                  <a:pt x="15" y="9"/>
                  <a:pt x="14" y="9"/>
                </a:cubicBezTo>
                <a:cubicBezTo>
                  <a:pt x="4" y="0"/>
                  <a:pt x="4" y="0"/>
                  <a:pt x="4" y="0"/>
                </a:cubicBezTo>
                <a:cubicBezTo>
                  <a:pt x="0" y="4"/>
                  <a:pt x="0" y="4"/>
                  <a:pt x="0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5"/>
                  <a:pt x="12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0"/>
                  <a:pt x="32" y="10"/>
                  <a:pt x="32" y="10"/>
                </a:cubicBezTo>
                <a:lnTo>
                  <a:pt x="16" y="1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3" name="Freeform 154"/>
          <p:cNvSpPr>
            <a:spLocks noEditPoints="1"/>
          </p:cNvSpPr>
          <p:nvPr userDrawn="1"/>
        </p:nvSpPr>
        <p:spPr bwMode="auto">
          <a:xfrm>
            <a:off x="8310563" y="2600326"/>
            <a:ext cx="560388" cy="222647"/>
          </a:xfrm>
          <a:custGeom>
            <a:avLst/>
            <a:gdLst>
              <a:gd name="T0" fmla="*/ 73 w 145"/>
              <a:gd name="T1" fmla="*/ 0 h 77"/>
              <a:gd name="T2" fmla="*/ 0 w 145"/>
              <a:gd name="T3" fmla="*/ 38 h 77"/>
              <a:gd name="T4" fmla="*/ 0 w 145"/>
              <a:gd name="T5" fmla="*/ 38 h 77"/>
              <a:gd name="T6" fmla="*/ 73 w 145"/>
              <a:gd name="T7" fmla="*/ 77 h 77"/>
              <a:gd name="T8" fmla="*/ 145 w 145"/>
              <a:gd name="T9" fmla="*/ 38 h 77"/>
              <a:gd name="T10" fmla="*/ 145 w 145"/>
              <a:gd name="T11" fmla="*/ 38 h 77"/>
              <a:gd name="T12" fmla="*/ 73 w 145"/>
              <a:gd name="T13" fmla="*/ 0 h 77"/>
              <a:gd name="T14" fmla="*/ 54 w 145"/>
              <a:gd name="T15" fmla="*/ 25 h 77"/>
              <a:gd name="T16" fmla="*/ 63 w 145"/>
              <a:gd name="T17" fmla="*/ 16 h 77"/>
              <a:gd name="T18" fmla="*/ 71 w 145"/>
              <a:gd name="T19" fmla="*/ 25 h 77"/>
              <a:gd name="T20" fmla="*/ 63 w 145"/>
              <a:gd name="T21" fmla="*/ 33 h 77"/>
              <a:gd name="T22" fmla="*/ 54 w 145"/>
              <a:gd name="T23" fmla="*/ 25 h 77"/>
              <a:gd name="T24" fmla="*/ 10 w 145"/>
              <a:gd name="T25" fmla="*/ 38 h 77"/>
              <a:gd name="T26" fmla="*/ 57 w 145"/>
              <a:gd name="T27" fmla="*/ 10 h 77"/>
              <a:gd name="T28" fmla="*/ 40 w 145"/>
              <a:gd name="T29" fmla="*/ 38 h 77"/>
              <a:gd name="T30" fmla="*/ 56 w 145"/>
              <a:gd name="T31" fmla="*/ 66 h 77"/>
              <a:gd name="T32" fmla="*/ 31 w 145"/>
              <a:gd name="T33" fmla="*/ 58 h 77"/>
              <a:gd name="T34" fmla="*/ 10 w 145"/>
              <a:gd name="T35" fmla="*/ 38 h 77"/>
              <a:gd name="T36" fmla="*/ 89 w 145"/>
              <a:gd name="T37" fmla="*/ 66 h 77"/>
              <a:gd name="T38" fmla="*/ 105 w 145"/>
              <a:gd name="T39" fmla="*/ 38 h 77"/>
              <a:gd name="T40" fmla="*/ 88 w 145"/>
              <a:gd name="T41" fmla="*/ 10 h 77"/>
              <a:gd name="T42" fmla="*/ 135 w 145"/>
              <a:gd name="T43" fmla="*/ 38 h 77"/>
              <a:gd name="T44" fmla="*/ 89 w 145"/>
              <a:gd name="T45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77">
                <a:moveTo>
                  <a:pt x="73" y="0"/>
                </a:moveTo>
                <a:cubicBezTo>
                  <a:pt x="38" y="0"/>
                  <a:pt x="9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9" y="60"/>
                  <a:pt x="38" y="77"/>
                  <a:pt x="73" y="77"/>
                </a:cubicBezTo>
                <a:cubicBezTo>
                  <a:pt x="107" y="77"/>
                  <a:pt x="137" y="60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37" y="16"/>
                  <a:pt x="107" y="0"/>
                  <a:pt x="73" y="0"/>
                </a:cubicBezTo>
                <a:close/>
                <a:moveTo>
                  <a:pt x="54" y="25"/>
                </a:moveTo>
                <a:cubicBezTo>
                  <a:pt x="54" y="20"/>
                  <a:pt x="58" y="16"/>
                  <a:pt x="63" y="16"/>
                </a:cubicBezTo>
                <a:cubicBezTo>
                  <a:pt x="67" y="16"/>
                  <a:pt x="71" y="20"/>
                  <a:pt x="71" y="25"/>
                </a:cubicBezTo>
                <a:cubicBezTo>
                  <a:pt x="71" y="29"/>
                  <a:pt x="67" y="33"/>
                  <a:pt x="63" y="33"/>
                </a:cubicBezTo>
                <a:cubicBezTo>
                  <a:pt x="58" y="33"/>
                  <a:pt x="54" y="29"/>
                  <a:pt x="54" y="25"/>
                </a:cubicBezTo>
                <a:close/>
                <a:moveTo>
                  <a:pt x="10" y="38"/>
                </a:moveTo>
                <a:cubicBezTo>
                  <a:pt x="18" y="24"/>
                  <a:pt x="36" y="14"/>
                  <a:pt x="57" y="10"/>
                </a:cubicBezTo>
                <a:cubicBezTo>
                  <a:pt x="47" y="16"/>
                  <a:pt x="40" y="26"/>
                  <a:pt x="40" y="38"/>
                </a:cubicBezTo>
                <a:cubicBezTo>
                  <a:pt x="40" y="50"/>
                  <a:pt x="47" y="61"/>
                  <a:pt x="56" y="66"/>
                </a:cubicBezTo>
                <a:cubicBezTo>
                  <a:pt x="47" y="65"/>
                  <a:pt x="39" y="62"/>
                  <a:pt x="31" y="58"/>
                </a:cubicBezTo>
                <a:cubicBezTo>
                  <a:pt x="21" y="53"/>
                  <a:pt x="14" y="46"/>
                  <a:pt x="10" y="38"/>
                </a:cubicBezTo>
                <a:close/>
                <a:moveTo>
                  <a:pt x="89" y="66"/>
                </a:moveTo>
                <a:cubicBezTo>
                  <a:pt x="99" y="61"/>
                  <a:pt x="105" y="50"/>
                  <a:pt x="105" y="38"/>
                </a:cubicBezTo>
                <a:cubicBezTo>
                  <a:pt x="105" y="26"/>
                  <a:pt x="98" y="16"/>
                  <a:pt x="88" y="10"/>
                </a:cubicBezTo>
                <a:cubicBezTo>
                  <a:pt x="110" y="14"/>
                  <a:pt x="128" y="24"/>
                  <a:pt x="135" y="38"/>
                </a:cubicBezTo>
                <a:cubicBezTo>
                  <a:pt x="128" y="52"/>
                  <a:pt x="110" y="62"/>
                  <a:pt x="89" y="6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4" name="Freeform 155"/>
          <p:cNvSpPr>
            <a:spLocks noEditPoints="1"/>
          </p:cNvSpPr>
          <p:nvPr userDrawn="1"/>
        </p:nvSpPr>
        <p:spPr bwMode="auto">
          <a:xfrm>
            <a:off x="8423276" y="1765697"/>
            <a:ext cx="544513" cy="628650"/>
          </a:xfrm>
          <a:custGeom>
            <a:avLst/>
            <a:gdLst>
              <a:gd name="T0" fmla="*/ 0 w 141"/>
              <a:gd name="T1" fmla="*/ 200 h 217"/>
              <a:gd name="T2" fmla="*/ 141 w 141"/>
              <a:gd name="T3" fmla="*/ 17 h 217"/>
              <a:gd name="T4" fmla="*/ 126 w 141"/>
              <a:gd name="T5" fmla="*/ 67 h 217"/>
              <a:gd name="T6" fmla="*/ 40 w 141"/>
              <a:gd name="T7" fmla="*/ 200 h 217"/>
              <a:gd name="T8" fmla="*/ 20 w 141"/>
              <a:gd name="T9" fmla="*/ 183 h 217"/>
              <a:gd name="T10" fmla="*/ 46 w 141"/>
              <a:gd name="T11" fmla="*/ 168 h 217"/>
              <a:gd name="T12" fmla="*/ 14 w 141"/>
              <a:gd name="T13" fmla="*/ 163 h 217"/>
              <a:gd name="T14" fmla="*/ 46 w 141"/>
              <a:gd name="T15" fmla="*/ 168 h 217"/>
              <a:gd name="T16" fmla="*/ 14 w 141"/>
              <a:gd name="T17" fmla="*/ 143 h 217"/>
              <a:gd name="T18" fmla="*/ 46 w 141"/>
              <a:gd name="T19" fmla="*/ 137 h 217"/>
              <a:gd name="T20" fmla="*/ 20 w 141"/>
              <a:gd name="T21" fmla="*/ 123 h 217"/>
              <a:gd name="T22" fmla="*/ 40 w 141"/>
              <a:gd name="T23" fmla="*/ 106 h 217"/>
              <a:gd name="T24" fmla="*/ 80 w 141"/>
              <a:gd name="T25" fmla="*/ 200 h 217"/>
              <a:gd name="T26" fmla="*/ 61 w 141"/>
              <a:gd name="T27" fmla="*/ 183 h 217"/>
              <a:gd name="T28" fmla="*/ 86 w 141"/>
              <a:gd name="T29" fmla="*/ 168 h 217"/>
              <a:gd name="T30" fmla="*/ 55 w 141"/>
              <a:gd name="T31" fmla="*/ 163 h 217"/>
              <a:gd name="T32" fmla="*/ 86 w 141"/>
              <a:gd name="T33" fmla="*/ 168 h 217"/>
              <a:gd name="T34" fmla="*/ 55 w 141"/>
              <a:gd name="T35" fmla="*/ 143 h 217"/>
              <a:gd name="T36" fmla="*/ 86 w 141"/>
              <a:gd name="T37" fmla="*/ 137 h 217"/>
              <a:gd name="T38" fmla="*/ 61 w 141"/>
              <a:gd name="T39" fmla="*/ 123 h 217"/>
              <a:gd name="T40" fmla="*/ 80 w 141"/>
              <a:gd name="T41" fmla="*/ 106 h 217"/>
              <a:gd name="T42" fmla="*/ 121 w 141"/>
              <a:gd name="T43" fmla="*/ 200 h 217"/>
              <a:gd name="T44" fmla="*/ 102 w 141"/>
              <a:gd name="T45" fmla="*/ 183 h 217"/>
              <a:gd name="T46" fmla="*/ 127 w 141"/>
              <a:gd name="T47" fmla="*/ 168 h 217"/>
              <a:gd name="T48" fmla="*/ 95 w 141"/>
              <a:gd name="T49" fmla="*/ 163 h 217"/>
              <a:gd name="T50" fmla="*/ 127 w 141"/>
              <a:gd name="T51" fmla="*/ 168 h 217"/>
              <a:gd name="T52" fmla="*/ 95 w 141"/>
              <a:gd name="T53" fmla="*/ 143 h 217"/>
              <a:gd name="T54" fmla="*/ 127 w 141"/>
              <a:gd name="T55" fmla="*/ 137 h 217"/>
              <a:gd name="T56" fmla="*/ 102 w 141"/>
              <a:gd name="T57" fmla="*/ 123 h 217"/>
              <a:gd name="T58" fmla="*/ 121 w 141"/>
              <a:gd name="T59" fmla="*/ 106 h 217"/>
              <a:gd name="T60" fmla="*/ 29 w 141"/>
              <a:gd name="T61" fmla="*/ 84 h 217"/>
              <a:gd name="T62" fmla="*/ 18 w 141"/>
              <a:gd name="T63" fmla="*/ 75 h 217"/>
              <a:gd name="T64" fmla="*/ 56 w 141"/>
              <a:gd name="T65" fmla="*/ 81 h 217"/>
              <a:gd name="T66" fmla="*/ 38 w 141"/>
              <a:gd name="T67" fmla="*/ 78 h 217"/>
              <a:gd name="T68" fmla="*/ 56 w 141"/>
              <a:gd name="T69" fmla="*/ 81 h 217"/>
              <a:gd name="T70" fmla="*/ 61 w 141"/>
              <a:gd name="T71" fmla="*/ 81 h 217"/>
              <a:gd name="T72" fmla="*/ 80 w 141"/>
              <a:gd name="T73" fmla="*/ 78 h 217"/>
              <a:gd name="T74" fmla="*/ 88 w 141"/>
              <a:gd name="T75" fmla="*/ 84 h 217"/>
              <a:gd name="T76" fmla="*/ 99 w 141"/>
              <a:gd name="T77" fmla="*/ 75 h 217"/>
              <a:gd name="T78" fmla="*/ 123 w 141"/>
              <a:gd name="T79" fmla="*/ 84 h 217"/>
              <a:gd name="T80" fmla="*/ 111 w 141"/>
              <a:gd name="T81" fmla="*/ 75 h 217"/>
              <a:gd name="T82" fmla="*/ 33 w 141"/>
              <a:gd name="T83" fmla="*/ 96 h 217"/>
              <a:gd name="T84" fmla="*/ 14 w 141"/>
              <a:gd name="T85" fmla="*/ 93 h 217"/>
              <a:gd name="T86" fmla="*/ 33 w 141"/>
              <a:gd name="T87" fmla="*/ 96 h 217"/>
              <a:gd name="T88" fmla="*/ 38 w 141"/>
              <a:gd name="T89" fmla="*/ 96 h 217"/>
              <a:gd name="T90" fmla="*/ 56 w 141"/>
              <a:gd name="T91" fmla="*/ 93 h 217"/>
              <a:gd name="T92" fmla="*/ 65 w 141"/>
              <a:gd name="T93" fmla="*/ 99 h 217"/>
              <a:gd name="T94" fmla="*/ 76 w 141"/>
              <a:gd name="T95" fmla="*/ 90 h 217"/>
              <a:gd name="T96" fmla="*/ 99 w 141"/>
              <a:gd name="T97" fmla="*/ 99 h 217"/>
              <a:gd name="T98" fmla="*/ 88 w 141"/>
              <a:gd name="T99" fmla="*/ 90 h 217"/>
              <a:gd name="T100" fmla="*/ 126 w 141"/>
              <a:gd name="T101" fmla="*/ 96 h 217"/>
              <a:gd name="T102" fmla="*/ 108 w 141"/>
              <a:gd name="T103" fmla="*/ 93 h 217"/>
              <a:gd name="T104" fmla="*/ 126 w 141"/>
              <a:gd name="T105" fmla="*/ 9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217">
                <a:moveTo>
                  <a:pt x="126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6" y="217"/>
                  <a:pt x="15" y="217"/>
                </a:cubicBezTo>
                <a:cubicBezTo>
                  <a:pt x="126" y="217"/>
                  <a:pt x="126" y="217"/>
                  <a:pt x="126" y="217"/>
                </a:cubicBezTo>
                <a:cubicBezTo>
                  <a:pt x="135" y="217"/>
                  <a:pt x="141" y="210"/>
                  <a:pt x="141" y="200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8"/>
                  <a:pt x="135" y="0"/>
                  <a:pt x="126" y="0"/>
                </a:cubicBezTo>
                <a:close/>
                <a:moveTo>
                  <a:pt x="15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5" y="67"/>
                  <a:pt x="15" y="67"/>
                  <a:pt x="15" y="67"/>
                </a:cubicBezTo>
                <a:lnTo>
                  <a:pt x="15" y="16"/>
                </a:lnTo>
                <a:close/>
                <a:moveTo>
                  <a:pt x="46" y="194"/>
                </a:moveTo>
                <a:cubicBezTo>
                  <a:pt x="46" y="197"/>
                  <a:pt x="43" y="200"/>
                  <a:pt x="40" y="200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7" y="200"/>
                  <a:pt x="14" y="197"/>
                  <a:pt x="14" y="194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6"/>
                  <a:pt x="17" y="183"/>
                  <a:pt x="20" y="183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3" y="183"/>
                  <a:pt x="46" y="186"/>
                  <a:pt x="46" y="189"/>
                </a:cubicBezTo>
                <a:lnTo>
                  <a:pt x="46" y="194"/>
                </a:lnTo>
                <a:close/>
                <a:moveTo>
                  <a:pt x="46" y="168"/>
                </a:moveTo>
                <a:cubicBezTo>
                  <a:pt x="46" y="171"/>
                  <a:pt x="43" y="174"/>
                  <a:pt x="40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17" y="174"/>
                  <a:pt x="14" y="171"/>
                  <a:pt x="14" y="168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4" y="160"/>
                  <a:pt x="17" y="157"/>
                  <a:pt x="2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3" y="157"/>
                  <a:pt x="46" y="160"/>
                  <a:pt x="46" y="163"/>
                </a:cubicBezTo>
                <a:lnTo>
                  <a:pt x="46" y="168"/>
                </a:lnTo>
                <a:close/>
                <a:moveTo>
                  <a:pt x="46" y="143"/>
                </a:moveTo>
                <a:cubicBezTo>
                  <a:pt x="46" y="146"/>
                  <a:pt x="43" y="148"/>
                  <a:pt x="40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7" y="148"/>
                  <a:pt x="14" y="146"/>
                  <a:pt x="14" y="143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4"/>
                  <a:pt x="17" y="132"/>
                  <a:pt x="2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3" y="132"/>
                  <a:pt x="46" y="134"/>
                  <a:pt x="46" y="137"/>
                </a:cubicBezTo>
                <a:lnTo>
                  <a:pt x="46" y="143"/>
                </a:lnTo>
                <a:close/>
                <a:moveTo>
                  <a:pt x="46" y="117"/>
                </a:moveTo>
                <a:cubicBezTo>
                  <a:pt x="46" y="120"/>
                  <a:pt x="43" y="123"/>
                  <a:pt x="40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7" y="123"/>
                  <a:pt x="14" y="120"/>
                  <a:pt x="14" y="117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108"/>
                  <a:pt x="17" y="106"/>
                  <a:pt x="2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3" y="106"/>
                  <a:pt x="46" y="108"/>
                  <a:pt x="46" y="111"/>
                </a:cubicBezTo>
                <a:lnTo>
                  <a:pt x="46" y="117"/>
                </a:lnTo>
                <a:close/>
                <a:moveTo>
                  <a:pt x="86" y="194"/>
                </a:moveTo>
                <a:cubicBezTo>
                  <a:pt x="86" y="197"/>
                  <a:pt x="84" y="200"/>
                  <a:pt x="80" y="200"/>
                </a:cubicBezTo>
                <a:cubicBezTo>
                  <a:pt x="61" y="200"/>
                  <a:pt x="61" y="200"/>
                  <a:pt x="61" y="200"/>
                </a:cubicBezTo>
                <a:cubicBezTo>
                  <a:pt x="58" y="200"/>
                  <a:pt x="55" y="197"/>
                  <a:pt x="55" y="194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5" y="186"/>
                  <a:pt x="58" y="183"/>
                  <a:pt x="61" y="183"/>
                </a:cubicBezTo>
                <a:cubicBezTo>
                  <a:pt x="80" y="183"/>
                  <a:pt x="80" y="183"/>
                  <a:pt x="80" y="183"/>
                </a:cubicBezTo>
                <a:cubicBezTo>
                  <a:pt x="84" y="183"/>
                  <a:pt x="86" y="186"/>
                  <a:pt x="86" y="189"/>
                </a:cubicBezTo>
                <a:lnTo>
                  <a:pt x="86" y="194"/>
                </a:lnTo>
                <a:close/>
                <a:moveTo>
                  <a:pt x="86" y="168"/>
                </a:moveTo>
                <a:cubicBezTo>
                  <a:pt x="86" y="171"/>
                  <a:pt x="84" y="174"/>
                  <a:pt x="80" y="174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8" y="174"/>
                  <a:pt x="55" y="171"/>
                  <a:pt x="55" y="168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55" y="160"/>
                  <a:pt x="58" y="157"/>
                  <a:pt x="61" y="157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4" y="157"/>
                  <a:pt x="86" y="160"/>
                  <a:pt x="86" y="163"/>
                </a:cubicBezTo>
                <a:lnTo>
                  <a:pt x="86" y="168"/>
                </a:lnTo>
                <a:close/>
                <a:moveTo>
                  <a:pt x="86" y="143"/>
                </a:moveTo>
                <a:cubicBezTo>
                  <a:pt x="86" y="146"/>
                  <a:pt x="84" y="148"/>
                  <a:pt x="80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6"/>
                  <a:pt x="55" y="143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34"/>
                  <a:pt x="58" y="132"/>
                  <a:pt x="6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4" y="132"/>
                  <a:pt x="86" y="134"/>
                  <a:pt x="86" y="137"/>
                </a:cubicBezTo>
                <a:lnTo>
                  <a:pt x="86" y="143"/>
                </a:lnTo>
                <a:close/>
                <a:moveTo>
                  <a:pt x="86" y="117"/>
                </a:moveTo>
                <a:cubicBezTo>
                  <a:pt x="86" y="120"/>
                  <a:pt x="84" y="123"/>
                  <a:pt x="80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58" y="123"/>
                  <a:pt x="55" y="120"/>
                  <a:pt x="55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8"/>
                  <a:pt x="58" y="106"/>
                  <a:pt x="61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4" y="106"/>
                  <a:pt x="86" y="108"/>
                  <a:pt x="86" y="111"/>
                </a:cubicBezTo>
                <a:lnTo>
                  <a:pt x="86" y="117"/>
                </a:lnTo>
                <a:close/>
                <a:moveTo>
                  <a:pt x="127" y="194"/>
                </a:moveTo>
                <a:cubicBezTo>
                  <a:pt x="127" y="197"/>
                  <a:pt x="124" y="200"/>
                  <a:pt x="12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98" y="200"/>
                  <a:pt x="95" y="197"/>
                  <a:pt x="95" y="194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6"/>
                  <a:pt x="98" y="183"/>
                  <a:pt x="102" y="183"/>
                </a:cubicBezTo>
                <a:cubicBezTo>
                  <a:pt x="121" y="183"/>
                  <a:pt x="121" y="183"/>
                  <a:pt x="121" y="183"/>
                </a:cubicBezTo>
                <a:cubicBezTo>
                  <a:pt x="124" y="183"/>
                  <a:pt x="127" y="186"/>
                  <a:pt x="127" y="189"/>
                </a:cubicBezTo>
                <a:lnTo>
                  <a:pt x="127" y="194"/>
                </a:lnTo>
                <a:close/>
                <a:moveTo>
                  <a:pt x="127" y="168"/>
                </a:moveTo>
                <a:cubicBezTo>
                  <a:pt x="127" y="171"/>
                  <a:pt x="124" y="174"/>
                  <a:pt x="121" y="174"/>
                </a:cubicBezTo>
                <a:cubicBezTo>
                  <a:pt x="102" y="174"/>
                  <a:pt x="102" y="174"/>
                  <a:pt x="102" y="174"/>
                </a:cubicBezTo>
                <a:cubicBezTo>
                  <a:pt x="98" y="174"/>
                  <a:pt x="95" y="171"/>
                  <a:pt x="95" y="168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0"/>
                  <a:pt x="98" y="157"/>
                  <a:pt x="102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24" y="157"/>
                  <a:pt x="127" y="160"/>
                  <a:pt x="127" y="163"/>
                </a:cubicBezTo>
                <a:lnTo>
                  <a:pt x="127" y="168"/>
                </a:lnTo>
                <a:close/>
                <a:moveTo>
                  <a:pt x="127" y="143"/>
                </a:moveTo>
                <a:cubicBezTo>
                  <a:pt x="127" y="146"/>
                  <a:pt x="124" y="148"/>
                  <a:pt x="121" y="148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98" y="148"/>
                  <a:pt x="95" y="146"/>
                  <a:pt x="95" y="143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4"/>
                  <a:pt x="98" y="132"/>
                  <a:pt x="10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4" y="132"/>
                  <a:pt x="127" y="134"/>
                  <a:pt x="127" y="137"/>
                </a:cubicBezTo>
                <a:lnTo>
                  <a:pt x="127" y="143"/>
                </a:lnTo>
                <a:close/>
                <a:moveTo>
                  <a:pt x="127" y="117"/>
                </a:moveTo>
                <a:cubicBezTo>
                  <a:pt x="127" y="120"/>
                  <a:pt x="124" y="123"/>
                  <a:pt x="121" y="123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8" y="123"/>
                  <a:pt x="95" y="120"/>
                  <a:pt x="95" y="117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8"/>
                  <a:pt x="98" y="106"/>
                  <a:pt x="102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4" y="106"/>
                  <a:pt x="127" y="108"/>
                  <a:pt x="127" y="111"/>
                </a:cubicBezTo>
                <a:lnTo>
                  <a:pt x="127" y="117"/>
                </a:lnTo>
                <a:close/>
                <a:moveTo>
                  <a:pt x="33" y="81"/>
                </a:moveTo>
                <a:cubicBezTo>
                  <a:pt x="33" y="83"/>
                  <a:pt x="31" y="84"/>
                  <a:pt x="29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4" y="83"/>
                  <a:pt x="14" y="81"/>
                </a:cubicBezTo>
                <a:cubicBezTo>
                  <a:pt x="14" y="78"/>
                  <a:pt x="14" y="78"/>
                  <a:pt x="14" y="78"/>
                </a:cubicBezTo>
                <a:cubicBezTo>
                  <a:pt x="14" y="76"/>
                  <a:pt x="16" y="75"/>
                  <a:pt x="18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3" y="76"/>
                  <a:pt x="33" y="78"/>
                </a:cubicBezTo>
                <a:lnTo>
                  <a:pt x="33" y="81"/>
                </a:lnTo>
                <a:close/>
                <a:moveTo>
                  <a:pt x="56" y="81"/>
                </a:moveTo>
                <a:cubicBezTo>
                  <a:pt x="56" y="83"/>
                  <a:pt x="54" y="84"/>
                  <a:pt x="52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9" y="84"/>
                  <a:pt x="38" y="83"/>
                  <a:pt x="38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6"/>
                  <a:pt x="39" y="75"/>
                  <a:pt x="41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4" y="75"/>
                  <a:pt x="56" y="76"/>
                  <a:pt x="56" y="78"/>
                </a:cubicBezTo>
                <a:lnTo>
                  <a:pt x="56" y="81"/>
                </a:lnTo>
                <a:close/>
                <a:moveTo>
                  <a:pt x="80" y="81"/>
                </a:moveTo>
                <a:cubicBezTo>
                  <a:pt x="80" y="83"/>
                  <a:pt x="78" y="84"/>
                  <a:pt x="76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3" y="84"/>
                  <a:pt x="61" y="83"/>
                  <a:pt x="61" y="81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6"/>
                  <a:pt x="63" y="75"/>
                  <a:pt x="65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75"/>
                  <a:pt x="80" y="76"/>
                  <a:pt x="80" y="78"/>
                </a:cubicBezTo>
                <a:lnTo>
                  <a:pt x="80" y="81"/>
                </a:lnTo>
                <a:close/>
                <a:moveTo>
                  <a:pt x="103" y="81"/>
                </a:moveTo>
                <a:cubicBezTo>
                  <a:pt x="103" y="83"/>
                  <a:pt x="101" y="84"/>
                  <a:pt x="99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6" y="84"/>
                  <a:pt x="84" y="83"/>
                  <a:pt x="84" y="81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6"/>
                  <a:pt x="86" y="75"/>
                  <a:pt x="88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1" y="75"/>
                  <a:pt x="103" y="76"/>
                  <a:pt x="103" y="78"/>
                </a:cubicBezTo>
                <a:lnTo>
                  <a:pt x="103" y="81"/>
                </a:lnTo>
                <a:close/>
                <a:moveTo>
                  <a:pt x="126" y="81"/>
                </a:moveTo>
                <a:cubicBezTo>
                  <a:pt x="126" y="83"/>
                  <a:pt x="125" y="84"/>
                  <a:pt x="123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9" y="84"/>
                  <a:pt x="108" y="83"/>
                  <a:pt x="108" y="8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5" y="75"/>
                  <a:pt x="126" y="76"/>
                  <a:pt x="126" y="78"/>
                </a:cubicBezTo>
                <a:lnTo>
                  <a:pt x="126" y="81"/>
                </a:lnTo>
                <a:close/>
                <a:moveTo>
                  <a:pt x="33" y="96"/>
                </a:moveTo>
                <a:cubicBezTo>
                  <a:pt x="33" y="98"/>
                  <a:pt x="31" y="99"/>
                  <a:pt x="29" y="99"/>
                </a:cubicBezTo>
                <a:cubicBezTo>
                  <a:pt x="18" y="99"/>
                  <a:pt x="18" y="99"/>
                  <a:pt x="18" y="99"/>
                </a:cubicBezTo>
                <a:cubicBezTo>
                  <a:pt x="16" y="99"/>
                  <a:pt x="14" y="98"/>
                  <a:pt x="14" y="96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1"/>
                  <a:pt x="16" y="90"/>
                  <a:pt x="18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1" y="90"/>
                  <a:pt x="33" y="91"/>
                  <a:pt x="33" y="93"/>
                </a:cubicBezTo>
                <a:lnTo>
                  <a:pt x="33" y="96"/>
                </a:lnTo>
                <a:close/>
                <a:moveTo>
                  <a:pt x="56" y="96"/>
                </a:moveTo>
                <a:cubicBezTo>
                  <a:pt x="56" y="98"/>
                  <a:pt x="54" y="99"/>
                  <a:pt x="52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39" y="99"/>
                  <a:pt x="38" y="98"/>
                  <a:pt x="38" y="96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1"/>
                  <a:pt x="39" y="90"/>
                  <a:pt x="41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4" y="90"/>
                  <a:pt x="56" y="91"/>
                  <a:pt x="56" y="93"/>
                </a:cubicBezTo>
                <a:lnTo>
                  <a:pt x="56" y="96"/>
                </a:lnTo>
                <a:close/>
                <a:moveTo>
                  <a:pt x="80" y="96"/>
                </a:moveTo>
                <a:cubicBezTo>
                  <a:pt x="80" y="98"/>
                  <a:pt x="78" y="99"/>
                  <a:pt x="7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3" y="99"/>
                  <a:pt x="61" y="98"/>
                  <a:pt x="61" y="96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1"/>
                  <a:pt x="63" y="90"/>
                  <a:pt x="65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0"/>
                  <a:pt x="80" y="91"/>
                  <a:pt x="80" y="93"/>
                </a:cubicBezTo>
                <a:lnTo>
                  <a:pt x="80" y="96"/>
                </a:lnTo>
                <a:close/>
                <a:moveTo>
                  <a:pt x="103" y="96"/>
                </a:moveTo>
                <a:cubicBezTo>
                  <a:pt x="103" y="98"/>
                  <a:pt x="101" y="99"/>
                  <a:pt x="9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6" y="99"/>
                  <a:pt x="84" y="98"/>
                  <a:pt x="84" y="96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1"/>
                  <a:pt x="86" y="90"/>
                  <a:pt x="88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3" y="91"/>
                  <a:pt x="103" y="93"/>
                </a:cubicBezTo>
                <a:lnTo>
                  <a:pt x="103" y="96"/>
                </a:lnTo>
                <a:close/>
                <a:moveTo>
                  <a:pt x="126" y="96"/>
                </a:moveTo>
                <a:cubicBezTo>
                  <a:pt x="126" y="98"/>
                  <a:pt x="125" y="99"/>
                  <a:pt x="123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09" y="99"/>
                  <a:pt x="108" y="98"/>
                  <a:pt x="108" y="96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1"/>
                  <a:pt x="109" y="90"/>
                  <a:pt x="111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5" y="90"/>
                  <a:pt x="126" y="91"/>
                  <a:pt x="126" y="93"/>
                </a:cubicBezTo>
                <a:lnTo>
                  <a:pt x="126" y="9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5" name="Freeform 156"/>
          <p:cNvSpPr>
            <a:spLocks noEditPoints="1"/>
          </p:cNvSpPr>
          <p:nvPr userDrawn="1"/>
        </p:nvSpPr>
        <p:spPr bwMode="auto">
          <a:xfrm>
            <a:off x="1870076" y="3040857"/>
            <a:ext cx="517525" cy="275035"/>
          </a:xfrm>
          <a:custGeom>
            <a:avLst/>
            <a:gdLst>
              <a:gd name="T0" fmla="*/ 132 w 134"/>
              <a:gd name="T1" fmla="*/ 10 h 95"/>
              <a:gd name="T2" fmla="*/ 129 w 134"/>
              <a:gd name="T3" fmla="*/ 10 h 95"/>
              <a:gd name="T4" fmla="*/ 129 w 134"/>
              <a:gd name="T5" fmla="*/ 6 h 95"/>
              <a:gd name="T6" fmla="*/ 127 w 134"/>
              <a:gd name="T7" fmla="*/ 4 h 95"/>
              <a:gd name="T8" fmla="*/ 95 w 134"/>
              <a:gd name="T9" fmla="*/ 0 h 95"/>
              <a:gd name="T10" fmla="*/ 67 w 134"/>
              <a:gd name="T11" fmla="*/ 7 h 95"/>
              <a:gd name="T12" fmla="*/ 40 w 134"/>
              <a:gd name="T13" fmla="*/ 0 h 95"/>
              <a:gd name="T14" fmla="*/ 8 w 134"/>
              <a:gd name="T15" fmla="*/ 4 h 95"/>
              <a:gd name="T16" fmla="*/ 6 w 134"/>
              <a:gd name="T17" fmla="*/ 6 h 95"/>
              <a:gd name="T18" fmla="*/ 6 w 134"/>
              <a:gd name="T19" fmla="*/ 10 h 95"/>
              <a:gd name="T20" fmla="*/ 3 w 134"/>
              <a:gd name="T21" fmla="*/ 10 h 95"/>
              <a:gd name="T22" fmla="*/ 0 w 134"/>
              <a:gd name="T23" fmla="*/ 12 h 95"/>
              <a:gd name="T24" fmla="*/ 0 w 134"/>
              <a:gd name="T25" fmla="*/ 88 h 95"/>
              <a:gd name="T26" fmla="*/ 3 w 134"/>
              <a:gd name="T27" fmla="*/ 90 h 95"/>
              <a:gd name="T28" fmla="*/ 57 w 134"/>
              <a:gd name="T29" fmla="*/ 90 h 95"/>
              <a:gd name="T30" fmla="*/ 67 w 134"/>
              <a:gd name="T31" fmla="*/ 95 h 95"/>
              <a:gd name="T32" fmla="*/ 78 w 134"/>
              <a:gd name="T33" fmla="*/ 90 h 95"/>
              <a:gd name="T34" fmla="*/ 132 w 134"/>
              <a:gd name="T35" fmla="*/ 90 h 95"/>
              <a:gd name="T36" fmla="*/ 134 w 134"/>
              <a:gd name="T37" fmla="*/ 88 h 95"/>
              <a:gd name="T38" fmla="*/ 134 w 134"/>
              <a:gd name="T39" fmla="*/ 12 h 95"/>
              <a:gd name="T40" fmla="*/ 132 w 134"/>
              <a:gd name="T41" fmla="*/ 10 h 95"/>
              <a:gd name="T42" fmla="*/ 124 w 134"/>
              <a:gd name="T43" fmla="*/ 8 h 95"/>
              <a:gd name="T44" fmla="*/ 124 w 134"/>
              <a:gd name="T45" fmla="*/ 79 h 95"/>
              <a:gd name="T46" fmla="*/ 95 w 134"/>
              <a:gd name="T47" fmla="*/ 76 h 95"/>
              <a:gd name="T48" fmla="*/ 70 w 134"/>
              <a:gd name="T49" fmla="*/ 81 h 95"/>
              <a:gd name="T50" fmla="*/ 70 w 134"/>
              <a:gd name="T51" fmla="*/ 11 h 95"/>
              <a:gd name="T52" fmla="*/ 95 w 134"/>
              <a:gd name="T53" fmla="*/ 5 h 95"/>
              <a:gd name="T54" fmla="*/ 124 w 134"/>
              <a:gd name="T55" fmla="*/ 8 h 95"/>
              <a:gd name="T56" fmla="*/ 11 w 134"/>
              <a:gd name="T57" fmla="*/ 8 h 95"/>
              <a:gd name="T58" fmla="*/ 40 w 134"/>
              <a:gd name="T59" fmla="*/ 5 h 95"/>
              <a:gd name="T60" fmla="*/ 65 w 134"/>
              <a:gd name="T61" fmla="*/ 11 h 95"/>
              <a:gd name="T62" fmla="*/ 65 w 134"/>
              <a:gd name="T63" fmla="*/ 81 h 95"/>
              <a:gd name="T64" fmla="*/ 40 w 134"/>
              <a:gd name="T65" fmla="*/ 76 h 95"/>
              <a:gd name="T66" fmla="*/ 11 w 134"/>
              <a:gd name="T67" fmla="*/ 79 h 95"/>
              <a:gd name="T68" fmla="*/ 11 w 134"/>
              <a:gd name="T69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95">
                <a:moveTo>
                  <a:pt x="132" y="10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5"/>
                  <a:pt x="128" y="4"/>
                  <a:pt x="127" y="4"/>
                </a:cubicBezTo>
                <a:cubicBezTo>
                  <a:pt x="127" y="4"/>
                  <a:pt x="111" y="0"/>
                  <a:pt x="95" y="0"/>
                </a:cubicBezTo>
                <a:cubicBezTo>
                  <a:pt x="82" y="0"/>
                  <a:pt x="73" y="3"/>
                  <a:pt x="67" y="7"/>
                </a:cubicBezTo>
                <a:cubicBezTo>
                  <a:pt x="62" y="3"/>
                  <a:pt x="53" y="0"/>
                  <a:pt x="40" y="0"/>
                </a:cubicBezTo>
                <a:cubicBezTo>
                  <a:pt x="24" y="0"/>
                  <a:pt x="8" y="4"/>
                  <a:pt x="8" y="4"/>
                </a:cubicBezTo>
                <a:cubicBezTo>
                  <a:pt x="7" y="4"/>
                  <a:pt x="6" y="5"/>
                  <a:pt x="6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9"/>
                  <a:pt x="1" y="90"/>
                  <a:pt x="3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8" y="95"/>
                  <a:pt x="62" y="95"/>
                  <a:pt x="67" y="95"/>
                </a:cubicBezTo>
                <a:cubicBezTo>
                  <a:pt x="72" y="95"/>
                  <a:pt x="77" y="95"/>
                  <a:pt x="78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0"/>
                  <a:pt x="134" y="89"/>
                  <a:pt x="134" y="88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4" y="11"/>
                  <a:pt x="133" y="10"/>
                  <a:pt x="132" y="10"/>
                </a:cubicBezTo>
                <a:close/>
                <a:moveTo>
                  <a:pt x="124" y="8"/>
                </a:moveTo>
                <a:cubicBezTo>
                  <a:pt x="124" y="79"/>
                  <a:pt x="124" y="79"/>
                  <a:pt x="124" y="79"/>
                </a:cubicBezTo>
                <a:cubicBezTo>
                  <a:pt x="119" y="78"/>
                  <a:pt x="107" y="76"/>
                  <a:pt x="95" y="76"/>
                </a:cubicBezTo>
                <a:cubicBezTo>
                  <a:pt x="84" y="76"/>
                  <a:pt x="75" y="78"/>
                  <a:pt x="70" y="81"/>
                </a:cubicBezTo>
                <a:cubicBezTo>
                  <a:pt x="70" y="11"/>
                  <a:pt x="70" y="11"/>
                  <a:pt x="70" y="11"/>
                </a:cubicBezTo>
                <a:cubicBezTo>
                  <a:pt x="74" y="7"/>
                  <a:pt x="83" y="5"/>
                  <a:pt x="95" y="5"/>
                </a:cubicBezTo>
                <a:cubicBezTo>
                  <a:pt x="107" y="5"/>
                  <a:pt x="120" y="7"/>
                  <a:pt x="124" y="8"/>
                </a:cubicBezTo>
                <a:close/>
                <a:moveTo>
                  <a:pt x="11" y="8"/>
                </a:moveTo>
                <a:cubicBezTo>
                  <a:pt x="15" y="7"/>
                  <a:pt x="28" y="5"/>
                  <a:pt x="40" y="5"/>
                </a:cubicBezTo>
                <a:cubicBezTo>
                  <a:pt x="52" y="5"/>
                  <a:pt x="60" y="7"/>
                  <a:pt x="65" y="11"/>
                </a:cubicBezTo>
                <a:cubicBezTo>
                  <a:pt x="65" y="81"/>
                  <a:pt x="65" y="81"/>
                  <a:pt x="65" y="81"/>
                </a:cubicBezTo>
                <a:cubicBezTo>
                  <a:pt x="59" y="78"/>
                  <a:pt x="51" y="76"/>
                  <a:pt x="40" y="76"/>
                </a:cubicBezTo>
                <a:cubicBezTo>
                  <a:pt x="28" y="76"/>
                  <a:pt x="16" y="78"/>
                  <a:pt x="11" y="79"/>
                </a:cubicBezTo>
                <a:lnTo>
                  <a:pt x="11" y="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6" name="Freeform 157"/>
          <p:cNvSpPr>
            <a:spLocks noEditPoints="1"/>
          </p:cNvSpPr>
          <p:nvPr userDrawn="1"/>
        </p:nvSpPr>
        <p:spPr bwMode="auto">
          <a:xfrm>
            <a:off x="4554539" y="2889647"/>
            <a:ext cx="493713" cy="167879"/>
          </a:xfrm>
          <a:custGeom>
            <a:avLst/>
            <a:gdLst>
              <a:gd name="T0" fmla="*/ 125 w 128"/>
              <a:gd name="T1" fmla="*/ 0 h 58"/>
              <a:gd name="T2" fmla="*/ 3 w 128"/>
              <a:gd name="T3" fmla="*/ 0 h 58"/>
              <a:gd name="T4" fmla="*/ 0 w 128"/>
              <a:gd name="T5" fmla="*/ 4 h 58"/>
              <a:gd name="T6" fmla="*/ 0 w 128"/>
              <a:gd name="T7" fmla="*/ 54 h 58"/>
              <a:gd name="T8" fmla="*/ 3 w 128"/>
              <a:gd name="T9" fmla="*/ 58 h 58"/>
              <a:gd name="T10" fmla="*/ 125 w 128"/>
              <a:gd name="T11" fmla="*/ 58 h 58"/>
              <a:gd name="T12" fmla="*/ 128 w 128"/>
              <a:gd name="T13" fmla="*/ 54 h 58"/>
              <a:gd name="T14" fmla="*/ 128 w 128"/>
              <a:gd name="T15" fmla="*/ 4 h 58"/>
              <a:gd name="T16" fmla="*/ 125 w 128"/>
              <a:gd name="T17" fmla="*/ 0 h 58"/>
              <a:gd name="T18" fmla="*/ 122 w 128"/>
              <a:gd name="T19" fmla="*/ 51 h 58"/>
              <a:gd name="T20" fmla="*/ 112 w 128"/>
              <a:gd name="T21" fmla="*/ 51 h 58"/>
              <a:gd name="T22" fmla="*/ 112 w 128"/>
              <a:gd name="T23" fmla="*/ 39 h 58"/>
              <a:gd name="T24" fmla="*/ 109 w 128"/>
              <a:gd name="T25" fmla="*/ 35 h 58"/>
              <a:gd name="T26" fmla="*/ 106 w 128"/>
              <a:gd name="T27" fmla="*/ 39 h 58"/>
              <a:gd name="T28" fmla="*/ 106 w 128"/>
              <a:gd name="T29" fmla="*/ 51 h 58"/>
              <a:gd name="T30" fmla="*/ 97 w 128"/>
              <a:gd name="T31" fmla="*/ 51 h 58"/>
              <a:gd name="T32" fmla="*/ 97 w 128"/>
              <a:gd name="T33" fmla="*/ 25 h 58"/>
              <a:gd name="T34" fmla="*/ 94 w 128"/>
              <a:gd name="T35" fmla="*/ 22 h 58"/>
              <a:gd name="T36" fmla="*/ 91 w 128"/>
              <a:gd name="T37" fmla="*/ 25 h 58"/>
              <a:gd name="T38" fmla="*/ 91 w 128"/>
              <a:gd name="T39" fmla="*/ 51 h 58"/>
              <a:gd name="T40" fmla="*/ 82 w 128"/>
              <a:gd name="T41" fmla="*/ 51 h 58"/>
              <a:gd name="T42" fmla="*/ 82 w 128"/>
              <a:gd name="T43" fmla="*/ 39 h 58"/>
              <a:gd name="T44" fmla="*/ 79 w 128"/>
              <a:gd name="T45" fmla="*/ 35 h 58"/>
              <a:gd name="T46" fmla="*/ 76 w 128"/>
              <a:gd name="T47" fmla="*/ 39 h 58"/>
              <a:gd name="T48" fmla="*/ 76 w 128"/>
              <a:gd name="T49" fmla="*/ 51 h 58"/>
              <a:gd name="T50" fmla="*/ 66 w 128"/>
              <a:gd name="T51" fmla="*/ 51 h 58"/>
              <a:gd name="T52" fmla="*/ 66 w 128"/>
              <a:gd name="T53" fmla="*/ 25 h 58"/>
              <a:gd name="T54" fmla="*/ 64 w 128"/>
              <a:gd name="T55" fmla="*/ 22 h 58"/>
              <a:gd name="T56" fmla="*/ 61 w 128"/>
              <a:gd name="T57" fmla="*/ 25 h 58"/>
              <a:gd name="T58" fmla="*/ 61 w 128"/>
              <a:gd name="T59" fmla="*/ 51 h 58"/>
              <a:gd name="T60" fmla="*/ 52 w 128"/>
              <a:gd name="T61" fmla="*/ 51 h 58"/>
              <a:gd name="T62" fmla="*/ 52 w 128"/>
              <a:gd name="T63" fmla="*/ 39 h 58"/>
              <a:gd name="T64" fmla="*/ 49 w 128"/>
              <a:gd name="T65" fmla="*/ 35 h 58"/>
              <a:gd name="T66" fmla="*/ 46 w 128"/>
              <a:gd name="T67" fmla="*/ 39 h 58"/>
              <a:gd name="T68" fmla="*/ 46 w 128"/>
              <a:gd name="T69" fmla="*/ 51 h 58"/>
              <a:gd name="T70" fmla="*/ 36 w 128"/>
              <a:gd name="T71" fmla="*/ 51 h 58"/>
              <a:gd name="T72" fmla="*/ 36 w 128"/>
              <a:gd name="T73" fmla="*/ 25 h 58"/>
              <a:gd name="T74" fmla="*/ 33 w 128"/>
              <a:gd name="T75" fmla="*/ 22 h 58"/>
              <a:gd name="T76" fmla="*/ 30 w 128"/>
              <a:gd name="T77" fmla="*/ 25 h 58"/>
              <a:gd name="T78" fmla="*/ 30 w 128"/>
              <a:gd name="T79" fmla="*/ 51 h 58"/>
              <a:gd name="T80" fmla="*/ 22 w 128"/>
              <a:gd name="T81" fmla="*/ 51 h 58"/>
              <a:gd name="T82" fmla="*/ 22 w 128"/>
              <a:gd name="T83" fmla="*/ 39 h 58"/>
              <a:gd name="T84" fmla="*/ 19 w 128"/>
              <a:gd name="T85" fmla="*/ 35 h 58"/>
              <a:gd name="T86" fmla="*/ 16 w 128"/>
              <a:gd name="T87" fmla="*/ 39 h 58"/>
              <a:gd name="T88" fmla="*/ 16 w 128"/>
              <a:gd name="T89" fmla="*/ 51 h 58"/>
              <a:gd name="T90" fmla="*/ 6 w 128"/>
              <a:gd name="T91" fmla="*/ 51 h 58"/>
              <a:gd name="T92" fmla="*/ 6 w 128"/>
              <a:gd name="T93" fmla="*/ 7 h 58"/>
              <a:gd name="T94" fmla="*/ 122 w 128"/>
              <a:gd name="T95" fmla="*/ 7 h 58"/>
              <a:gd name="T96" fmla="*/ 122 w 128"/>
              <a:gd name="T97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58">
                <a:moveTo>
                  <a:pt x="12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2" y="58"/>
                  <a:pt x="3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7" y="58"/>
                  <a:pt x="128" y="56"/>
                  <a:pt x="128" y="54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7" y="0"/>
                  <a:pt x="125" y="0"/>
                </a:cubicBezTo>
                <a:close/>
                <a:moveTo>
                  <a:pt x="122" y="51"/>
                </a:moveTo>
                <a:cubicBezTo>
                  <a:pt x="112" y="51"/>
                  <a:pt x="112" y="51"/>
                  <a:pt x="112" y="51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8" y="35"/>
                  <a:pt x="106" y="37"/>
                  <a:pt x="106" y="39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3"/>
                  <a:pt x="95" y="22"/>
                  <a:pt x="94" y="22"/>
                </a:cubicBezTo>
                <a:cubicBezTo>
                  <a:pt x="92" y="22"/>
                  <a:pt x="91" y="23"/>
                  <a:pt x="91" y="25"/>
                </a:cubicBezTo>
                <a:cubicBezTo>
                  <a:pt x="91" y="51"/>
                  <a:pt x="91" y="51"/>
                  <a:pt x="91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7"/>
                  <a:pt x="81" y="35"/>
                  <a:pt x="79" y="35"/>
                </a:cubicBezTo>
                <a:cubicBezTo>
                  <a:pt x="77" y="35"/>
                  <a:pt x="76" y="37"/>
                  <a:pt x="76" y="39"/>
                </a:cubicBezTo>
                <a:cubicBezTo>
                  <a:pt x="76" y="51"/>
                  <a:pt x="76" y="51"/>
                  <a:pt x="7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3"/>
                  <a:pt x="65" y="22"/>
                  <a:pt x="64" y="22"/>
                </a:cubicBezTo>
                <a:cubicBezTo>
                  <a:pt x="62" y="22"/>
                  <a:pt x="61" y="23"/>
                  <a:pt x="61" y="25"/>
                </a:cubicBezTo>
                <a:cubicBezTo>
                  <a:pt x="61" y="51"/>
                  <a:pt x="61" y="51"/>
                  <a:pt x="61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7"/>
                  <a:pt x="51" y="35"/>
                  <a:pt x="49" y="35"/>
                </a:cubicBezTo>
                <a:cubicBezTo>
                  <a:pt x="47" y="35"/>
                  <a:pt x="46" y="37"/>
                  <a:pt x="46" y="39"/>
                </a:cubicBezTo>
                <a:cubicBezTo>
                  <a:pt x="46" y="51"/>
                  <a:pt x="46" y="51"/>
                  <a:pt x="4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5" y="22"/>
                  <a:pt x="33" y="22"/>
                </a:cubicBezTo>
                <a:cubicBezTo>
                  <a:pt x="32" y="22"/>
                  <a:pt x="30" y="23"/>
                  <a:pt x="30" y="25"/>
                </a:cubicBezTo>
                <a:cubicBezTo>
                  <a:pt x="30" y="51"/>
                  <a:pt x="30" y="51"/>
                  <a:pt x="30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7"/>
                  <a:pt x="21" y="35"/>
                  <a:pt x="19" y="35"/>
                </a:cubicBezTo>
                <a:cubicBezTo>
                  <a:pt x="17" y="35"/>
                  <a:pt x="16" y="37"/>
                  <a:pt x="16" y="39"/>
                </a:cubicBezTo>
                <a:cubicBezTo>
                  <a:pt x="16" y="51"/>
                  <a:pt x="16" y="51"/>
                  <a:pt x="1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7"/>
                  <a:pt x="6" y="7"/>
                  <a:pt x="6" y="7"/>
                </a:cubicBezTo>
                <a:cubicBezTo>
                  <a:pt x="122" y="7"/>
                  <a:pt x="122" y="7"/>
                  <a:pt x="122" y="7"/>
                </a:cubicBezTo>
                <a:lnTo>
                  <a:pt x="122" y="5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7" name="Freeform 160"/>
          <p:cNvSpPr>
            <a:spLocks noEditPoints="1"/>
          </p:cNvSpPr>
          <p:nvPr userDrawn="1"/>
        </p:nvSpPr>
        <p:spPr bwMode="auto">
          <a:xfrm>
            <a:off x="3840163" y="2938463"/>
            <a:ext cx="547688" cy="411956"/>
          </a:xfrm>
          <a:custGeom>
            <a:avLst/>
            <a:gdLst>
              <a:gd name="T0" fmla="*/ 131 w 142"/>
              <a:gd name="T1" fmla="*/ 74 h 142"/>
              <a:gd name="T2" fmla="*/ 142 w 142"/>
              <a:gd name="T3" fmla="*/ 71 h 142"/>
              <a:gd name="T4" fmla="*/ 131 w 142"/>
              <a:gd name="T5" fmla="*/ 68 h 142"/>
              <a:gd name="T6" fmla="*/ 113 w 142"/>
              <a:gd name="T7" fmla="*/ 29 h 142"/>
              <a:gd name="T8" fmla="*/ 75 w 142"/>
              <a:gd name="T9" fmla="*/ 11 h 142"/>
              <a:gd name="T10" fmla="*/ 71 w 142"/>
              <a:gd name="T11" fmla="*/ 0 h 142"/>
              <a:gd name="T12" fmla="*/ 68 w 142"/>
              <a:gd name="T13" fmla="*/ 11 h 142"/>
              <a:gd name="T14" fmla="*/ 12 w 142"/>
              <a:gd name="T15" fmla="*/ 67 h 142"/>
              <a:gd name="T16" fmla="*/ 0 w 142"/>
              <a:gd name="T17" fmla="*/ 71 h 142"/>
              <a:gd name="T18" fmla="*/ 12 w 142"/>
              <a:gd name="T19" fmla="*/ 74 h 142"/>
              <a:gd name="T20" fmla="*/ 29 w 142"/>
              <a:gd name="T21" fmla="*/ 113 h 142"/>
              <a:gd name="T22" fmla="*/ 68 w 142"/>
              <a:gd name="T23" fmla="*/ 131 h 142"/>
              <a:gd name="T24" fmla="*/ 71 w 142"/>
              <a:gd name="T25" fmla="*/ 142 h 142"/>
              <a:gd name="T26" fmla="*/ 74 w 142"/>
              <a:gd name="T27" fmla="*/ 131 h 142"/>
              <a:gd name="T28" fmla="*/ 131 w 142"/>
              <a:gd name="T29" fmla="*/ 74 h 142"/>
              <a:gd name="T30" fmla="*/ 111 w 142"/>
              <a:gd name="T31" fmla="*/ 109 h 142"/>
              <a:gd name="T32" fmla="*/ 98 w 142"/>
              <a:gd name="T33" fmla="*/ 88 h 142"/>
              <a:gd name="T34" fmla="*/ 101 w 142"/>
              <a:gd name="T35" fmla="*/ 82 h 142"/>
              <a:gd name="T36" fmla="*/ 127 w 142"/>
              <a:gd name="T37" fmla="*/ 75 h 142"/>
              <a:gd name="T38" fmla="*/ 111 w 142"/>
              <a:gd name="T39" fmla="*/ 109 h 142"/>
              <a:gd name="T40" fmla="*/ 127 w 142"/>
              <a:gd name="T41" fmla="*/ 66 h 142"/>
              <a:gd name="T42" fmla="*/ 102 w 142"/>
              <a:gd name="T43" fmla="*/ 60 h 142"/>
              <a:gd name="T44" fmla="*/ 98 w 142"/>
              <a:gd name="T45" fmla="*/ 53 h 142"/>
              <a:gd name="T46" fmla="*/ 111 w 142"/>
              <a:gd name="T47" fmla="*/ 32 h 142"/>
              <a:gd name="T48" fmla="*/ 127 w 142"/>
              <a:gd name="T49" fmla="*/ 66 h 142"/>
              <a:gd name="T50" fmla="*/ 110 w 142"/>
              <a:gd name="T51" fmla="*/ 31 h 142"/>
              <a:gd name="T52" fmla="*/ 90 w 142"/>
              <a:gd name="T53" fmla="*/ 44 h 142"/>
              <a:gd name="T54" fmla="*/ 83 w 142"/>
              <a:gd name="T55" fmla="*/ 41 h 142"/>
              <a:gd name="T56" fmla="*/ 76 w 142"/>
              <a:gd name="T57" fmla="*/ 15 h 142"/>
              <a:gd name="T58" fmla="*/ 110 w 142"/>
              <a:gd name="T59" fmla="*/ 31 h 142"/>
              <a:gd name="T60" fmla="*/ 46 w 142"/>
              <a:gd name="T61" fmla="*/ 71 h 142"/>
              <a:gd name="T62" fmla="*/ 71 w 142"/>
              <a:gd name="T63" fmla="*/ 46 h 142"/>
              <a:gd name="T64" fmla="*/ 96 w 142"/>
              <a:gd name="T65" fmla="*/ 71 h 142"/>
              <a:gd name="T66" fmla="*/ 71 w 142"/>
              <a:gd name="T67" fmla="*/ 96 h 142"/>
              <a:gd name="T68" fmla="*/ 46 w 142"/>
              <a:gd name="T69" fmla="*/ 71 h 142"/>
              <a:gd name="T70" fmla="*/ 60 w 142"/>
              <a:gd name="T71" fmla="*/ 40 h 142"/>
              <a:gd name="T72" fmla="*/ 53 w 142"/>
              <a:gd name="T73" fmla="*/ 44 h 142"/>
              <a:gd name="T74" fmla="*/ 32 w 142"/>
              <a:gd name="T75" fmla="*/ 31 h 142"/>
              <a:gd name="T76" fmla="*/ 67 w 142"/>
              <a:gd name="T77" fmla="*/ 15 h 142"/>
              <a:gd name="T78" fmla="*/ 60 w 142"/>
              <a:gd name="T79" fmla="*/ 40 h 142"/>
              <a:gd name="T80" fmla="*/ 31 w 142"/>
              <a:gd name="T81" fmla="*/ 32 h 142"/>
              <a:gd name="T82" fmla="*/ 44 w 142"/>
              <a:gd name="T83" fmla="*/ 53 h 142"/>
              <a:gd name="T84" fmla="*/ 41 w 142"/>
              <a:gd name="T85" fmla="*/ 59 h 142"/>
              <a:gd name="T86" fmla="*/ 16 w 142"/>
              <a:gd name="T87" fmla="*/ 66 h 142"/>
              <a:gd name="T88" fmla="*/ 31 w 142"/>
              <a:gd name="T89" fmla="*/ 32 h 142"/>
              <a:gd name="T90" fmla="*/ 16 w 142"/>
              <a:gd name="T91" fmla="*/ 75 h 142"/>
              <a:gd name="T92" fmla="*/ 41 w 142"/>
              <a:gd name="T93" fmla="*/ 82 h 142"/>
              <a:gd name="T94" fmla="*/ 44 w 142"/>
              <a:gd name="T95" fmla="*/ 89 h 142"/>
              <a:gd name="T96" fmla="*/ 31 w 142"/>
              <a:gd name="T97" fmla="*/ 110 h 142"/>
              <a:gd name="T98" fmla="*/ 16 w 142"/>
              <a:gd name="T99" fmla="*/ 75 h 142"/>
              <a:gd name="T100" fmla="*/ 32 w 142"/>
              <a:gd name="T101" fmla="*/ 110 h 142"/>
              <a:gd name="T102" fmla="*/ 53 w 142"/>
              <a:gd name="T103" fmla="*/ 97 h 142"/>
              <a:gd name="T104" fmla="*/ 60 w 142"/>
              <a:gd name="T105" fmla="*/ 101 h 142"/>
              <a:gd name="T106" fmla="*/ 67 w 142"/>
              <a:gd name="T107" fmla="*/ 126 h 142"/>
              <a:gd name="T108" fmla="*/ 32 w 142"/>
              <a:gd name="T109" fmla="*/ 110 h 142"/>
              <a:gd name="T110" fmla="*/ 82 w 142"/>
              <a:gd name="T111" fmla="*/ 101 h 142"/>
              <a:gd name="T112" fmla="*/ 90 w 142"/>
              <a:gd name="T113" fmla="*/ 97 h 142"/>
              <a:gd name="T114" fmla="*/ 110 w 142"/>
              <a:gd name="T115" fmla="*/ 110 h 142"/>
              <a:gd name="T116" fmla="*/ 75 w 142"/>
              <a:gd name="T117" fmla="*/ 126 h 142"/>
              <a:gd name="T118" fmla="*/ 82 w 142"/>
              <a:gd name="T119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2" h="142">
                <a:moveTo>
                  <a:pt x="131" y="74"/>
                </a:moveTo>
                <a:cubicBezTo>
                  <a:pt x="142" y="71"/>
                  <a:pt x="142" y="71"/>
                  <a:pt x="142" y="71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0" y="53"/>
                  <a:pt x="124" y="39"/>
                  <a:pt x="113" y="29"/>
                </a:cubicBezTo>
                <a:cubicBezTo>
                  <a:pt x="103" y="18"/>
                  <a:pt x="89" y="12"/>
                  <a:pt x="75" y="11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11"/>
                  <a:pt x="68" y="11"/>
                  <a:pt x="68" y="11"/>
                </a:cubicBezTo>
                <a:cubicBezTo>
                  <a:pt x="38" y="13"/>
                  <a:pt x="13" y="37"/>
                  <a:pt x="12" y="67"/>
                </a:cubicBezTo>
                <a:cubicBezTo>
                  <a:pt x="0" y="71"/>
                  <a:pt x="0" y="71"/>
                  <a:pt x="0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9"/>
                  <a:pt x="18" y="102"/>
                  <a:pt x="29" y="113"/>
                </a:cubicBezTo>
                <a:cubicBezTo>
                  <a:pt x="39" y="124"/>
                  <a:pt x="53" y="130"/>
                  <a:pt x="68" y="13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105" y="129"/>
                  <a:pt x="129" y="104"/>
                  <a:pt x="131" y="74"/>
                </a:cubicBezTo>
                <a:close/>
                <a:moveTo>
                  <a:pt x="111" y="109"/>
                </a:moveTo>
                <a:cubicBezTo>
                  <a:pt x="98" y="88"/>
                  <a:pt x="98" y="88"/>
                  <a:pt x="98" y="88"/>
                </a:cubicBezTo>
                <a:cubicBezTo>
                  <a:pt x="100" y="86"/>
                  <a:pt x="101" y="84"/>
                  <a:pt x="101" y="82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6" y="88"/>
                  <a:pt x="120" y="100"/>
                  <a:pt x="111" y="109"/>
                </a:cubicBezTo>
                <a:close/>
                <a:moveTo>
                  <a:pt x="127" y="66"/>
                </a:moveTo>
                <a:cubicBezTo>
                  <a:pt x="102" y="60"/>
                  <a:pt x="102" y="60"/>
                  <a:pt x="102" y="60"/>
                </a:cubicBezTo>
                <a:cubicBezTo>
                  <a:pt x="101" y="57"/>
                  <a:pt x="100" y="55"/>
                  <a:pt x="98" y="5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20" y="42"/>
                  <a:pt x="126" y="54"/>
                  <a:pt x="127" y="66"/>
                </a:cubicBezTo>
                <a:close/>
                <a:moveTo>
                  <a:pt x="110" y="31"/>
                </a:moveTo>
                <a:cubicBezTo>
                  <a:pt x="90" y="44"/>
                  <a:pt x="90" y="44"/>
                  <a:pt x="90" y="44"/>
                </a:cubicBezTo>
                <a:cubicBezTo>
                  <a:pt x="88" y="43"/>
                  <a:pt x="85" y="42"/>
                  <a:pt x="83" y="41"/>
                </a:cubicBezTo>
                <a:cubicBezTo>
                  <a:pt x="76" y="15"/>
                  <a:pt x="76" y="15"/>
                  <a:pt x="76" y="15"/>
                </a:cubicBezTo>
                <a:cubicBezTo>
                  <a:pt x="89" y="16"/>
                  <a:pt x="101" y="22"/>
                  <a:pt x="110" y="31"/>
                </a:cubicBezTo>
                <a:close/>
                <a:moveTo>
                  <a:pt x="46" y="71"/>
                </a:moveTo>
                <a:cubicBezTo>
                  <a:pt x="46" y="57"/>
                  <a:pt x="57" y="46"/>
                  <a:pt x="71" y="46"/>
                </a:cubicBezTo>
                <a:cubicBezTo>
                  <a:pt x="85" y="46"/>
                  <a:pt x="96" y="57"/>
                  <a:pt x="96" y="71"/>
                </a:cubicBezTo>
                <a:cubicBezTo>
                  <a:pt x="96" y="85"/>
                  <a:pt x="85" y="96"/>
                  <a:pt x="71" y="96"/>
                </a:cubicBezTo>
                <a:cubicBezTo>
                  <a:pt x="57" y="96"/>
                  <a:pt x="46" y="85"/>
                  <a:pt x="46" y="71"/>
                </a:cubicBezTo>
                <a:close/>
                <a:moveTo>
                  <a:pt x="60" y="40"/>
                </a:moveTo>
                <a:cubicBezTo>
                  <a:pt x="58" y="41"/>
                  <a:pt x="55" y="43"/>
                  <a:pt x="53" y="44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22"/>
                  <a:pt x="54" y="16"/>
                  <a:pt x="67" y="15"/>
                </a:cubicBezTo>
                <a:lnTo>
                  <a:pt x="60" y="40"/>
                </a:lnTo>
                <a:close/>
                <a:moveTo>
                  <a:pt x="31" y="32"/>
                </a:moveTo>
                <a:cubicBezTo>
                  <a:pt x="44" y="53"/>
                  <a:pt x="44" y="53"/>
                  <a:pt x="44" y="53"/>
                </a:cubicBezTo>
                <a:cubicBezTo>
                  <a:pt x="43" y="55"/>
                  <a:pt x="42" y="57"/>
                  <a:pt x="41" y="59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53"/>
                  <a:pt x="22" y="41"/>
                  <a:pt x="31" y="32"/>
                </a:cubicBezTo>
                <a:close/>
                <a:moveTo>
                  <a:pt x="16" y="75"/>
                </a:moveTo>
                <a:cubicBezTo>
                  <a:pt x="41" y="82"/>
                  <a:pt x="41" y="82"/>
                  <a:pt x="41" y="82"/>
                </a:cubicBezTo>
                <a:cubicBezTo>
                  <a:pt x="42" y="84"/>
                  <a:pt x="43" y="86"/>
                  <a:pt x="44" y="89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2" y="100"/>
                  <a:pt x="17" y="88"/>
                  <a:pt x="16" y="75"/>
                </a:cubicBezTo>
                <a:close/>
                <a:moveTo>
                  <a:pt x="32" y="110"/>
                </a:moveTo>
                <a:cubicBezTo>
                  <a:pt x="53" y="97"/>
                  <a:pt x="53" y="97"/>
                  <a:pt x="53" y="97"/>
                </a:cubicBezTo>
                <a:cubicBezTo>
                  <a:pt x="55" y="99"/>
                  <a:pt x="57" y="100"/>
                  <a:pt x="60" y="101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54" y="125"/>
                  <a:pt x="41" y="120"/>
                  <a:pt x="32" y="110"/>
                </a:cubicBezTo>
                <a:close/>
                <a:moveTo>
                  <a:pt x="82" y="101"/>
                </a:moveTo>
                <a:cubicBezTo>
                  <a:pt x="85" y="100"/>
                  <a:pt x="87" y="99"/>
                  <a:pt x="90" y="97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01" y="119"/>
                  <a:pt x="89" y="125"/>
                  <a:pt x="75" y="126"/>
                </a:cubicBezTo>
                <a:lnTo>
                  <a:pt x="82" y="10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7867650" y="504826"/>
            <a:ext cx="668338" cy="585788"/>
            <a:chOff x="7867650" y="673100"/>
            <a:chExt cx="668338" cy="781051"/>
          </a:xfrm>
        </p:grpSpPr>
        <p:sp>
          <p:nvSpPr>
            <p:cNvPr id="189" name="Freeform 161"/>
            <p:cNvSpPr>
              <a:spLocks/>
            </p:cNvSpPr>
            <p:nvPr userDrawn="1"/>
          </p:nvSpPr>
          <p:spPr bwMode="auto">
            <a:xfrm>
              <a:off x="8172450" y="673100"/>
              <a:ext cx="57150" cy="80963"/>
            </a:xfrm>
            <a:custGeom>
              <a:avLst/>
              <a:gdLst>
                <a:gd name="T0" fmla="*/ 14 w 15"/>
                <a:gd name="T1" fmla="*/ 8 h 21"/>
                <a:gd name="T2" fmla="*/ 15 w 15"/>
                <a:gd name="T3" fmla="*/ 8 h 21"/>
                <a:gd name="T4" fmla="*/ 10 w 15"/>
                <a:gd name="T5" fmla="*/ 5 h 21"/>
                <a:gd name="T6" fmla="*/ 11 w 15"/>
                <a:gd name="T7" fmla="*/ 3 h 21"/>
                <a:gd name="T8" fmla="*/ 8 w 15"/>
                <a:gd name="T9" fmla="*/ 0 h 21"/>
                <a:gd name="T10" fmla="*/ 4 w 15"/>
                <a:gd name="T11" fmla="*/ 3 h 21"/>
                <a:gd name="T12" fmla="*/ 5 w 15"/>
                <a:gd name="T13" fmla="*/ 5 h 21"/>
                <a:gd name="T14" fmla="*/ 0 w 15"/>
                <a:gd name="T15" fmla="*/ 8 h 21"/>
                <a:gd name="T16" fmla="*/ 1 w 15"/>
                <a:gd name="T17" fmla="*/ 8 h 21"/>
                <a:gd name="T18" fmla="*/ 1 w 15"/>
                <a:gd name="T19" fmla="*/ 19 h 21"/>
                <a:gd name="T20" fmla="*/ 2 w 15"/>
                <a:gd name="T21" fmla="*/ 19 h 21"/>
                <a:gd name="T22" fmla="*/ 2 w 15"/>
                <a:gd name="T23" fmla="*/ 21 h 21"/>
                <a:gd name="T24" fmla="*/ 13 w 15"/>
                <a:gd name="T25" fmla="*/ 21 h 21"/>
                <a:gd name="T26" fmla="*/ 13 w 15"/>
                <a:gd name="T27" fmla="*/ 19 h 21"/>
                <a:gd name="T28" fmla="*/ 14 w 15"/>
                <a:gd name="T29" fmla="*/ 19 h 21"/>
                <a:gd name="T30" fmla="*/ 14 w 15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1">
                  <a:moveTo>
                    <a:pt x="1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5"/>
                    <a:pt x="10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0" name="Freeform 162"/>
            <p:cNvSpPr>
              <a:spLocks/>
            </p:cNvSpPr>
            <p:nvPr userDrawn="1"/>
          </p:nvSpPr>
          <p:spPr bwMode="auto">
            <a:xfrm>
              <a:off x="8080375" y="1427163"/>
              <a:ext cx="242888" cy="26988"/>
            </a:xfrm>
            <a:custGeom>
              <a:avLst/>
              <a:gdLst>
                <a:gd name="T0" fmla="*/ 0 w 153"/>
                <a:gd name="T1" fmla="*/ 0 h 17"/>
                <a:gd name="T2" fmla="*/ 0 w 153"/>
                <a:gd name="T3" fmla="*/ 5 h 17"/>
                <a:gd name="T4" fmla="*/ 0 w 153"/>
                <a:gd name="T5" fmla="*/ 7 h 17"/>
                <a:gd name="T6" fmla="*/ 0 w 153"/>
                <a:gd name="T7" fmla="*/ 17 h 17"/>
                <a:gd name="T8" fmla="*/ 153 w 153"/>
                <a:gd name="T9" fmla="*/ 17 h 17"/>
                <a:gd name="T10" fmla="*/ 153 w 153"/>
                <a:gd name="T11" fmla="*/ 7 h 17"/>
                <a:gd name="T12" fmla="*/ 153 w 153"/>
                <a:gd name="T13" fmla="*/ 5 h 17"/>
                <a:gd name="T14" fmla="*/ 153 w 153"/>
                <a:gd name="T15" fmla="*/ 0 h 17"/>
                <a:gd name="T16" fmla="*/ 0 w 15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7">
                  <a:moveTo>
                    <a:pt x="0" y="0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53" y="17"/>
                  </a:lnTo>
                  <a:lnTo>
                    <a:pt x="153" y="7"/>
                  </a:lnTo>
                  <a:lnTo>
                    <a:pt x="153" y="5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1" name="Freeform 163"/>
            <p:cNvSpPr>
              <a:spLocks noEditPoints="1"/>
            </p:cNvSpPr>
            <p:nvPr userDrawn="1"/>
          </p:nvSpPr>
          <p:spPr bwMode="auto">
            <a:xfrm>
              <a:off x="7867650" y="739775"/>
              <a:ext cx="668338" cy="674688"/>
            </a:xfrm>
            <a:custGeom>
              <a:avLst/>
              <a:gdLst>
                <a:gd name="T0" fmla="*/ 146 w 173"/>
                <a:gd name="T1" fmla="*/ 1 h 175"/>
                <a:gd name="T2" fmla="*/ 132 w 173"/>
                <a:gd name="T3" fmla="*/ 26 h 175"/>
                <a:gd name="T4" fmla="*/ 130 w 173"/>
                <a:gd name="T5" fmla="*/ 24 h 175"/>
                <a:gd name="T6" fmla="*/ 118 w 173"/>
                <a:gd name="T7" fmla="*/ 20 h 175"/>
                <a:gd name="T8" fmla="*/ 55 w 173"/>
                <a:gd name="T9" fmla="*/ 18 h 175"/>
                <a:gd name="T10" fmla="*/ 55 w 173"/>
                <a:gd name="T11" fmla="*/ 24 h 175"/>
                <a:gd name="T12" fmla="*/ 43 w 173"/>
                <a:gd name="T13" fmla="*/ 26 h 175"/>
                <a:gd name="T14" fmla="*/ 42 w 173"/>
                <a:gd name="T15" fmla="*/ 13 h 175"/>
                <a:gd name="T16" fmla="*/ 7 w 173"/>
                <a:gd name="T17" fmla="*/ 7 h 175"/>
                <a:gd name="T18" fmla="*/ 40 w 173"/>
                <a:gd name="T19" fmla="*/ 87 h 175"/>
                <a:gd name="T20" fmla="*/ 79 w 173"/>
                <a:gd name="T21" fmla="*/ 133 h 175"/>
                <a:gd name="T22" fmla="*/ 83 w 173"/>
                <a:gd name="T23" fmla="*/ 144 h 175"/>
                <a:gd name="T24" fmla="*/ 80 w 173"/>
                <a:gd name="T25" fmla="*/ 147 h 175"/>
                <a:gd name="T26" fmla="*/ 77 w 173"/>
                <a:gd name="T27" fmla="*/ 150 h 175"/>
                <a:gd name="T28" fmla="*/ 76 w 173"/>
                <a:gd name="T29" fmla="*/ 163 h 175"/>
                <a:gd name="T30" fmla="*/ 57 w 173"/>
                <a:gd name="T31" fmla="*/ 175 h 175"/>
                <a:gd name="T32" fmla="*/ 116 w 173"/>
                <a:gd name="T33" fmla="*/ 175 h 175"/>
                <a:gd name="T34" fmla="*/ 97 w 173"/>
                <a:gd name="T35" fmla="*/ 163 h 175"/>
                <a:gd name="T36" fmla="*/ 96 w 173"/>
                <a:gd name="T37" fmla="*/ 150 h 175"/>
                <a:gd name="T38" fmla="*/ 93 w 173"/>
                <a:gd name="T39" fmla="*/ 147 h 175"/>
                <a:gd name="T40" fmla="*/ 91 w 173"/>
                <a:gd name="T41" fmla="*/ 144 h 175"/>
                <a:gd name="T42" fmla="*/ 94 w 173"/>
                <a:gd name="T43" fmla="*/ 133 h 175"/>
                <a:gd name="T44" fmla="*/ 133 w 173"/>
                <a:gd name="T45" fmla="*/ 87 h 175"/>
                <a:gd name="T46" fmla="*/ 166 w 173"/>
                <a:gd name="T47" fmla="*/ 7 h 175"/>
                <a:gd name="T48" fmla="*/ 14 w 173"/>
                <a:gd name="T49" fmla="*/ 14 h 175"/>
                <a:gd name="T50" fmla="*/ 34 w 173"/>
                <a:gd name="T51" fmla="*/ 16 h 175"/>
                <a:gd name="T52" fmla="*/ 30 w 173"/>
                <a:gd name="T53" fmla="*/ 33 h 175"/>
                <a:gd name="T54" fmla="*/ 46 w 173"/>
                <a:gd name="T55" fmla="*/ 35 h 175"/>
                <a:gd name="T56" fmla="*/ 46 w 173"/>
                <a:gd name="T57" fmla="*/ 81 h 175"/>
                <a:gd name="T58" fmla="*/ 127 w 173"/>
                <a:gd name="T59" fmla="*/ 81 h 175"/>
                <a:gd name="T60" fmla="*/ 128 w 173"/>
                <a:gd name="T61" fmla="*/ 35 h 175"/>
                <a:gd name="T62" fmla="*/ 143 w 173"/>
                <a:gd name="T63" fmla="*/ 33 h 175"/>
                <a:gd name="T64" fmla="*/ 139 w 173"/>
                <a:gd name="T65" fmla="*/ 16 h 175"/>
                <a:gd name="T66" fmla="*/ 159 w 173"/>
                <a:gd name="T67" fmla="*/ 14 h 175"/>
                <a:gd name="T68" fmla="*/ 127 w 173"/>
                <a:gd name="T69" fmla="*/ 8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75">
                  <a:moveTo>
                    <a:pt x="166" y="7"/>
                  </a:moveTo>
                  <a:cubicBezTo>
                    <a:pt x="160" y="2"/>
                    <a:pt x="153" y="0"/>
                    <a:pt x="146" y="1"/>
                  </a:cubicBezTo>
                  <a:cubicBezTo>
                    <a:pt x="138" y="3"/>
                    <a:pt x="133" y="9"/>
                    <a:pt x="131" y="13"/>
                  </a:cubicBezTo>
                  <a:cubicBezTo>
                    <a:pt x="129" y="17"/>
                    <a:pt x="130" y="22"/>
                    <a:pt x="132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4" y="2"/>
                    <a:pt x="69" y="2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3" y="22"/>
                    <a:pt x="44" y="17"/>
                    <a:pt x="42" y="13"/>
                  </a:cubicBezTo>
                  <a:cubicBezTo>
                    <a:pt x="41" y="9"/>
                    <a:pt x="35" y="3"/>
                    <a:pt x="27" y="1"/>
                  </a:cubicBezTo>
                  <a:cubicBezTo>
                    <a:pt x="20" y="0"/>
                    <a:pt x="13" y="2"/>
                    <a:pt x="7" y="7"/>
                  </a:cubicBezTo>
                  <a:cubicBezTo>
                    <a:pt x="3" y="12"/>
                    <a:pt x="0" y="18"/>
                    <a:pt x="1" y="26"/>
                  </a:cubicBezTo>
                  <a:cubicBezTo>
                    <a:pt x="1" y="43"/>
                    <a:pt x="15" y="65"/>
                    <a:pt x="40" y="87"/>
                  </a:cubicBezTo>
                  <a:cubicBezTo>
                    <a:pt x="45" y="92"/>
                    <a:pt x="50" y="96"/>
                    <a:pt x="53" y="99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8" y="134"/>
                    <a:pt x="78" y="135"/>
                    <a:pt x="78" y="137"/>
                  </a:cubicBezTo>
                  <a:cubicBezTo>
                    <a:pt x="78" y="140"/>
                    <a:pt x="80" y="143"/>
                    <a:pt x="83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9" y="148"/>
                    <a:pt x="77" y="150"/>
                    <a:pt x="77" y="150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68" y="166"/>
                    <a:pt x="61" y="170"/>
                    <a:pt x="5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2" y="170"/>
                    <a:pt x="105" y="166"/>
                    <a:pt x="97" y="165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4" y="148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3" y="143"/>
                    <a:pt x="95" y="140"/>
                    <a:pt x="95" y="137"/>
                  </a:cubicBezTo>
                  <a:cubicBezTo>
                    <a:pt x="95" y="135"/>
                    <a:pt x="95" y="134"/>
                    <a:pt x="94" y="133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3" y="96"/>
                    <a:pt x="128" y="92"/>
                    <a:pt x="133" y="87"/>
                  </a:cubicBezTo>
                  <a:cubicBezTo>
                    <a:pt x="158" y="65"/>
                    <a:pt x="172" y="43"/>
                    <a:pt x="173" y="26"/>
                  </a:cubicBezTo>
                  <a:cubicBezTo>
                    <a:pt x="173" y="18"/>
                    <a:pt x="170" y="12"/>
                    <a:pt x="166" y="7"/>
                  </a:cubicBezTo>
                  <a:close/>
                  <a:moveTo>
                    <a:pt x="9" y="25"/>
                  </a:moveTo>
                  <a:cubicBezTo>
                    <a:pt x="9" y="20"/>
                    <a:pt x="11" y="16"/>
                    <a:pt x="14" y="14"/>
                  </a:cubicBezTo>
                  <a:cubicBezTo>
                    <a:pt x="17" y="10"/>
                    <a:pt x="21" y="9"/>
                    <a:pt x="25" y="10"/>
                  </a:cubicBezTo>
                  <a:cubicBezTo>
                    <a:pt x="30" y="11"/>
                    <a:pt x="33" y="14"/>
                    <a:pt x="34" y="16"/>
                  </a:cubicBezTo>
                  <a:cubicBezTo>
                    <a:pt x="35" y="19"/>
                    <a:pt x="32" y="25"/>
                    <a:pt x="30" y="28"/>
                  </a:cubicBezTo>
                  <a:cubicBezTo>
                    <a:pt x="29" y="30"/>
                    <a:pt x="29" y="31"/>
                    <a:pt x="30" y="33"/>
                  </a:cubicBezTo>
                  <a:cubicBezTo>
                    <a:pt x="31" y="34"/>
                    <a:pt x="32" y="35"/>
                    <a:pt x="3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6"/>
                    <a:pt x="49" y="76"/>
                    <a:pt x="50" y="84"/>
                  </a:cubicBezTo>
                  <a:cubicBezTo>
                    <a:pt x="49" y="83"/>
                    <a:pt x="48" y="82"/>
                    <a:pt x="46" y="81"/>
                  </a:cubicBezTo>
                  <a:cubicBezTo>
                    <a:pt x="23" y="60"/>
                    <a:pt x="10" y="40"/>
                    <a:pt x="9" y="25"/>
                  </a:cubicBezTo>
                  <a:close/>
                  <a:moveTo>
                    <a:pt x="127" y="81"/>
                  </a:moveTo>
                  <a:cubicBezTo>
                    <a:pt x="125" y="82"/>
                    <a:pt x="124" y="83"/>
                    <a:pt x="123" y="84"/>
                  </a:cubicBezTo>
                  <a:cubicBezTo>
                    <a:pt x="124" y="77"/>
                    <a:pt x="127" y="46"/>
                    <a:pt x="12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1" y="35"/>
                    <a:pt x="142" y="34"/>
                    <a:pt x="143" y="33"/>
                  </a:cubicBezTo>
                  <a:cubicBezTo>
                    <a:pt x="144" y="31"/>
                    <a:pt x="144" y="30"/>
                    <a:pt x="143" y="28"/>
                  </a:cubicBezTo>
                  <a:cubicBezTo>
                    <a:pt x="141" y="25"/>
                    <a:pt x="138" y="19"/>
                    <a:pt x="139" y="16"/>
                  </a:cubicBezTo>
                  <a:cubicBezTo>
                    <a:pt x="140" y="14"/>
                    <a:pt x="143" y="11"/>
                    <a:pt x="148" y="10"/>
                  </a:cubicBezTo>
                  <a:cubicBezTo>
                    <a:pt x="152" y="9"/>
                    <a:pt x="156" y="10"/>
                    <a:pt x="159" y="14"/>
                  </a:cubicBezTo>
                  <a:cubicBezTo>
                    <a:pt x="162" y="16"/>
                    <a:pt x="164" y="20"/>
                    <a:pt x="164" y="25"/>
                  </a:cubicBezTo>
                  <a:cubicBezTo>
                    <a:pt x="163" y="40"/>
                    <a:pt x="150" y="60"/>
                    <a:pt x="127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92" name="Freeform 164"/>
          <p:cNvSpPr>
            <a:spLocks noEditPoints="1"/>
          </p:cNvSpPr>
          <p:nvPr userDrawn="1"/>
        </p:nvSpPr>
        <p:spPr bwMode="auto">
          <a:xfrm>
            <a:off x="6480176" y="2605087"/>
            <a:ext cx="341313" cy="252413"/>
          </a:xfrm>
          <a:custGeom>
            <a:avLst/>
            <a:gdLst>
              <a:gd name="T0" fmla="*/ 75 w 88"/>
              <a:gd name="T1" fmla="*/ 13 h 87"/>
              <a:gd name="T2" fmla="*/ 88 w 88"/>
              <a:gd name="T3" fmla="*/ 44 h 87"/>
              <a:gd name="T4" fmla="*/ 75 w 88"/>
              <a:gd name="T5" fmla="*/ 75 h 87"/>
              <a:gd name="T6" fmla="*/ 44 w 88"/>
              <a:gd name="T7" fmla="*/ 87 h 87"/>
              <a:gd name="T8" fmla="*/ 13 w 88"/>
              <a:gd name="T9" fmla="*/ 75 h 87"/>
              <a:gd name="T10" fmla="*/ 0 w 88"/>
              <a:gd name="T11" fmla="*/ 44 h 87"/>
              <a:gd name="T12" fmla="*/ 13 w 88"/>
              <a:gd name="T13" fmla="*/ 13 h 87"/>
              <a:gd name="T14" fmla="*/ 44 w 88"/>
              <a:gd name="T15" fmla="*/ 0 h 87"/>
              <a:gd name="T16" fmla="*/ 75 w 88"/>
              <a:gd name="T17" fmla="*/ 13 h 87"/>
              <a:gd name="T18" fmla="*/ 61 w 88"/>
              <a:gd name="T19" fmla="*/ 43 h 87"/>
              <a:gd name="T20" fmla="*/ 31 w 88"/>
              <a:gd name="T21" fmla="*/ 25 h 87"/>
              <a:gd name="T22" fmla="*/ 31 w 88"/>
              <a:gd name="T23" fmla="*/ 60 h 87"/>
              <a:gd name="T24" fmla="*/ 61 w 88"/>
              <a:gd name="T25" fmla="*/ 4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7">
                <a:moveTo>
                  <a:pt x="75" y="13"/>
                </a:moveTo>
                <a:cubicBezTo>
                  <a:pt x="83" y="21"/>
                  <a:pt x="88" y="32"/>
                  <a:pt x="88" y="44"/>
                </a:cubicBezTo>
                <a:cubicBezTo>
                  <a:pt x="88" y="56"/>
                  <a:pt x="83" y="66"/>
                  <a:pt x="75" y="75"/>
                </a:cubicBezTo>
                <a:cubicBezTo>
                  <a:pt x="66" y="83"/>
                  <a:pt x="56" y="87"/>
                  <a:pt x="44" y="87"/>
                </a:cubicBezTo>
                <a:cubicBezTo>
                  <a:pt x="32" y="87"/>
                  <a:pt x="21" y="83"/>
                  <a:pt x="13" y="75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2"/>
                  <a:pt x="4" y="21"/>
                  <a:pt x="13" y="13"/>
                </a:cubicBezTo>
                <a:cubicBezTo>
                  <a:pt x="21" y="4"/>
                  <a:pt x="32" y="0"/>
                  <a:pt x="44" y="0"/>
                </a:cubicBezTo>
                <a:cubicBezTo>
                  <a:pt x="56" y="0"/>
                  <a:pt x="66" y="4"/>
                  <a:pt x="75" y="13"/>
                </a:cubicBezTo>
                <a:close/>
                <a:moveTo>
                  <a:pt x="61" y="43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60"/>
                  <a:pt x="31" y="60"/>
                  <a:pt x="31" y="60"/>
                </a:cubicBezTo>
                <a:lnTo>
                  <a:pt x="61" y="4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93" name="Group 192"/>
          <p:cNvGrpSpPr/>
          <p:nvPr userDrawn="1"/>
        </p:nvGrpSpPr>
        <p:grpSpPr>
          <a:xfrm>
            <a:off x="8531225" y="3234929"/>
            <a:ext cx="412750" cy="161925"/>
            <a:chOff x="8531225" y="4313238"/>
            <a:chExt cx="412750" cy="215900"/>
          </a:xfrm>
        </p:grpSpPr>
        <p:sp>
          <p:nvSpPr>
            <p:cNvPr id="194" name="Freeform 165"/>
            <p:cNvSpPr>
              <a:spLocks/>
            </p:cNvSpPr>
            <p:nvPr userDrawn="1"/>
          </p:nvSpPr>
          <p:spPr bwMode="auto">
            <a:xfrm>
              <a:off x="8531225" y="4359275"/>
              <a:ext cx="147638" cy="158750"/>
            </a:xfrm>
            <a:custGeom>
              <a:avLst/>
              <a:gdLst>
                <a:gd name="T0" fmla="*/ 0 w 93"/>
                <a:gd name="T1" fmla="*/ 41 h 100"/>
                <a:gd name="T2" fmla="*/ 93 w 93"/>
                <a:gd name="T3" fmla="*/ 0 h 100"/>
                <a:gd name="T4" fmla="*/ 93 w 93"/>
                <a:gd name="T5" fmla="*/ 19 h 100"/>
                <a:gd name="T6" fmla="*/ 24 w 93"/>
                <a:gd name="T7" fmla="*/ 51 h 100"/>
                <a:gd name="T8" fmla="*/ 24 w 93"/>
                <a:gd name="T9" fmla="*/ 51 h 100"/>
                <a:gd name="T10" fmla="*/ 93 w 93"/>
                <a:gd name="T11" fmla="*/ 80 h 100"/>
                <a:gd name="T12" fmla="*/ 93 w 93"/>
                <a:gd name="T13" fmla="*/ 100 h 100"/>
                <a:gd name="T14" fmla="*/ 0 w 93"/>
                <a:gd name="T15" fmla="*/ 58 h 100"/>
                <a:gd name="T16" fmla="*/ 0 w 93"/>
                <a:gd name="T17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0">
                  <a:moveTo>
                    <a:pt x="0" y="41"/>
                  </a:moveTo>
                  <a:lnTo>
                    <a:pt x="93" y="0"/>
                  </a:lnTo>
                  <a:lnTo>
                    <a:pt x="93" y="1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93" y="80"/>
                  </a:lnTo>
                  <a:lnTo>
                    <a:pt x="93" y="100"/>
                  </a:lnTo>
                  <a:lnTo>
                    <a:pt x="0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5" name="Freeform 166"/>
            <p:cNvSpPr>
              <a:spLocks/>
            </p:cNvSpPr>
            <p:nvPr userDrawn="1"/>
          </p:nvSpPr>
          <p:spPr bwMode="auto">
            <a:xfrm>
              <a:off x="8697913" y="4313238"/>
              <a:ext cx="92075" cy="215900"/>
            </a:xfrm>
            <a:custGeom>
              <a:avLst/>
              <a:gdLst>
                <a:gd name="T0" fmla="*/ 0 w 58"/>
                <a:gd name="T1" fmla="*/ 136 h 136"/>
                <a:gd name="T2" fmla="*/ 39 w 58"/>
                <a:gd name="T3" fmla="*/ 0 h 136"/>
                <a:gd name="T4" fmla="*/ 58 w 58"/>
                <a:gd name="T5" fmla="*/ 0 h 136"/>
                <a:gd name="T6" fmla="*/ 17 w 58"/>
                <a:gd name="T7" fmla="*/ 136 h 136"/>
                <a:gd name="T8" fmla="*/ 0 w 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6">
                  <a:moveTo>
                    <a:pt x="0" y="136"/>
                  </a:moveTo>
                  <a:lnTo>
                    <a:pt x="39" y="0"/>
                  </a:lnTo>
                  <a:lnTo>
                    <a:pt x="58" y="0"/>
                  </a:lnTo>
                  <a:lnTo>
                    <a:pt x="17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6" name="Freeform 167"/>
            <p:cNvSpPr>
              <a:spLocks/>
            </p:cNvSpPr>
            <p:nvPr userDrawn="1"/>
          </p:nvSpPr>
          <p:spPr bwMode="auto">
            <a:xfrm>
              <a:off x="8801100" y="4359275"/>
              <a:ext cx="142875" cy="158750"/>
            </a:xfrm>
            <a:custGeom>
              <a:avLst/>
              <a:gdLst>
                <a:gd name="T0" fmla="*/ 90 w 90"/>
                <a:gd name="T1" fmla="*/ 58 h 100"/>
                <a:gd name="T2" fmla="*/ 0 w 90"/>
                <a:gd name="T3" fmla="*/ 100 h 100"/>
                <a:gd name="T4" fmla="*/ 0 w 90"/>
                <a:gd name="T5" fmla="*/ 80 h 100"/>
                <a:gd name="T6" fmla="*/ 71 w 90"/>
                <a:gd name="T7" fmla="*/ 51 h 100"/>
                <a:gd name="T8" fmla="*/ 71 w 90"/>
                <a:gd name="T9" fmla="*/ 51 h 100"/>
                <a:gd name="T10" fmla="*/ 0 w 90"/>
                <a:gd name="T11" fmla="*/ 19 h 100"/>
                <a:gd name="T12" fmla="*/ 0 w 90"/>
                <a:gd name="T13" fmla="*/ 0 h 100"/>
                <a:gd name="T14" fmla="*/ 90 w 90"/>
                <a:gd name="T15" fmla="*/ 41 h 100"/>
                <a:gd name="T16" fmla="*/ 90 w 90"/>
                <a:gd name="T17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00">
                  <a:moveTo>
                    <a:pt x="90" y="58"/>
                  </a:moveTo>
                  <a:lnTo>
                    <a:pt x="0" y="100"/>
                  </a:lnTo>
                  <a:lnTo>
                    <a:pt x="0" y="80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0" y="41"/>
                  </a:lnTo>
                  <a:lnTo>
                    <a:pt x="90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97" name="Group 196"/>
          <p:cNvGrpSpPr/>
          <p:nvPr userDrawn="1"/>
        </p:nvGrpSpPr>
        <p:grpSpPr>
          <a:xfrm>
            <a:off x="6207125" y="2962275"/>
            <a:ext cx="528638" cy="402432"/>
            <a:chOff x="6207125" y="3949700"/>
            <a:chExt cx="528638" cy="536576"/>
          </a:xfrm>
        </p:grpSpPr>
        <p:sp>
          <p:nvSpPr>
            <p:cNvPr id="198" name="Freeform 168"/>
            <p:cNvSpPr>
              <a:spLocks/>
            </p:cNvSpPr>
            <p:nvPr userDrawn="1"/>
          </p:nvSpPr>
          <p:spPr bwMode="auto">
            <a:xfrm>
              <a:off x="6507163" y="3949700"/>
              <a:ext cx="228600" cy="227013"/>
            </a:xfrm>
            <a:custGeom>
              <a:avLst/>
              <a:gdLst>
                <a:gd name="T0" fmla="*/ 53 w 59"/>
                <a:gd name="T1" fmla="*/ 13 h 59"/>
                <a:gd name="T2" fmla="*/ 58 w 59"/>
                <a:gd name="T3" fmla="*/ 8 h 59"/>
                <a:gd name="T4" fmla="*/ 58 w 59"/>
                <a:gd name="T5" fmla="*/ 5 h 59"/>
                <a:gd name="T6" fmla="*/ 56 w 59"/>
                <a:gd name="T7" fmla="*/ 4 h 59"/>
                <a:gd name="T8" fmla="*/ 53 w 59"/>
                <a:gd name="T9" fmla="*/ 4 h 59"/>
                <a:gd name="T10" fmla="*/ 48 w 59"/>
                <a:gd name="T11" fmla="*/ 9 h 59"/>
                <a:gd name="T12" fmla="*/ 42 w 59"/>
                <a:gd name="T13" fmla="*/ 2 h 59"/>
                <a:gd name="T14" fmla="*/ 39 w 59"/>
                <a:gd name="T15" fmla="*/ 5 h 59"/>
                <a:gd name="T16" fmla="*/ 34 w 59"/>
                <a:gd name="T17" fmla="*/ 1 h 59"/>
                <a:gd name="T18" fmla="*/ 33 w 59"/>
                <a:gd name="T19" fmla="*/ 1 h 59"/>
                <a:gd name="T20" fmla="*/ 1 w 59"/>
                <a:gd name="T21" fmla="*/ 32 h 59"/>
                <a:gd name="T22" fmla="*/ 0 w 59"/>
                <a:gd name="T23" fmla="*/ 34 h 59"/>
                <a:gd name="T24" fmla="*/ 2 w 59"/>
                <a:gd name="T25" fmla="*/ 34 h 59"/>
                <a:gd name="T26" fmla="*/ 33 w 59"/>
                <a:gd name="T27" fmla="*/ 3 h 59"/>
                <a:gd name="T28" fmla="*/ 37 w 59"/>
                <a:gd name="T29" fmla="*/ 7 h 59"/>
                <a:gd name="T30" fmla="*/ 2 w 59"/>
                <a:gd name="T31" fmla="*/ 41 h 59"/>
                <a:gd name="T32" fmla="*/ 20 w 59"/>
                <a:gd name="T33" fmla="*/ 59 h 59"/>
                <a:gd name="T34" fmla="*/ 59 w 59"/>
                <a:gd name="T35" fmla="*/ 20 h 59"/>
                <a:gd name="T36" fmla="*/ 53 w 59"/>
                <a:gd name="T3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53" y="1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6"/>
                    <a:pt x="58" y="5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3"/>
                    <a:pt x="54" y="3"/>
                    <a:pt x="53" y="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5"/>
                    <a:pt x="2" y="3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53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9" name="Freeform 169"/>
            <p:cNvSpPr>
              <a:spLocks/>
            </p:cNvSpPr>
            <p:nvPr userDrawn="1"/>
          </p:nvSpPr>
          <p:spPr bwMode="auto">
            <a:xfrm>
              <a:off x="6207125" y="4122738"/>
              <a:ext cx="358775" cy="363538"/>
            </a:xfrm>
            <a:custGeom>
              <a:avLst/>
              <a:gdLst>
                <a:gd name="T0" fmla="*/ 55 w 93"/>
                <a:gd name="T1" fmla="*/ 22 h 94"/>
                <a:gd name="T2" fmla="*/ 1 w 93"/>
                <a:gd name="T3" fmla="*/ 74 h 94"/>
                <a:gd name="T4" fmla="*/ 0 w 93"/>
                <a:gd name="T5" fmla="*/ 92 h 94"/>
                <a:gd name="T6" fmla="*/ 1 w 93"/>
                <a:gd name="T7" fmla="*/ 94 h 94"/>
                <a:gd name="T8" fmla="*/ 19 w 93"/>
                <a:gd name="T9" fmla="*/ 92 h 94"/>
                <a:gd name="T10" fmla="*/ 35 w 93"/>
                <a:gd name="T11" fmla="*/ 76 h 94"/>
                <a:gd name="T12" fmla="*/ 55 w 93"/>
                <a:gd name="T13" fmla="*/ 57 h 94"/>
                <a:gd name="T14" fmla="*/ 93 w 93"/>
                <a:gd name="T15" fmla="*/ 18 h 94"/>
                <a:gd name="T16" fmla="*/ 76 w 93"/>
                <a:gd name="T17" fmla="*/ 0 h 94"/>
                <a:gd name="T18" fmla="*/ 55 w 93"/>
                <a:gd name="T19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55" y="22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00" name="Freeform 170"/>
          <p:cNvSpPr>
            <a:spLocks noEditPoints="1"/>
          </p:cNvSpPr>
          <p:nvPr userDrawn="1"/>
        </p:nvSpPr>
        <p:spPr bwMode="auto">
          <a:xfrm>
            <a:off x="4411663" y="3118247"/>
            <a:ext cx="458788" cy="286941"/>
          </a:xfrm>
          <a:custGeom>
            <a:avLst/>
            <a:gdLst>
              <a:gd name="T0" fmla="*/ 253 w 289"/>
              <a:gd name="T1" fmla="*/ 78 h 241"/>
              <a:gd name="T2" fmla="*/ 253 w 289"/>
              <a:gd name="T3" fmla="*/ 212 h 241"/>
              <a:gd name="T4" fmla="*/ 253 w 289"/>
              <a:gd name="T5" fmla="*/ 236 h 241"/>
              <a:gd name="T6" fmla="*/ 253 w 289"/>
              <a:gd name="T7" fmla="*/ 241 h 241"/>
              <a:gd name="T8" fmla="*/ 39 w 289"/>
              <a:gd name="T9" fmla="*/ 241 h 241"/>
              <a:gd name="T10" fmla="*/ 39 w 289"/>
              <a:gd name="T11" fmla="*/ 236 h 241"/>
              <a:gd name="T12" fmla="*/ 39 w 289"/>
              <a:gd name="T13" fmla="*/ 212 h 241"/>
              <a:gd name="T14" fmla="*/ 39 w 289"/>
              <a:gd name="T15" fmla="*/ 78 h 241"/>
              <a:gd name="T16" fmla="*/ 68 w 289"/>
              <a:gd name="T17" fmla="*/ 78 h 241"/>
              <a:gd name="T18" fmla="*/ 68 w 289"/>
              <a:gd name="T19" fmla="*/ 212 h 241"/>
              <a:gd name="T20" fmla="*/ 99 w 289"/>
              <a:gd name="T21" fmla="*/ 212 h 241"/>
              <a:gd name="T22" fmla="*/ 99 w 289"/>
              <a:gd name="T23" fmla="*/ 78 h 241"/>
              <a:gd name="T24" fmla="*/ 129 w 289"/>
              <a:gd name="T25" fmla="*/ 78 h 241"/>
              <a:gd name="T26" fmla="*/ 129 w 289"/>
              <a:gd name="T27" fmla="*/ 212 h 241"/>
              <a:gd name="T28" fmla="*/ 160 w 289"/>
              <a:gd name="T29" fmla="*/ 212 h 241"/>
              <a:gd name="T30" fmla="*/ 160 w 289"/>
              <a:gd name="T31" fmla="*/ 78 h 241"/>
              <a:gd name="T32" fmla="*/ 197 w 289"/>
              <a:gd name="T33" fmla="*/ 78 h 241"/>
              <a:gd name="T34" fmla="*/ 197 w 289"/>
              <a:gd name="T35" fmla="*/ 212 h 241"/>
              <a:gd name="T36" fmla="*/ 221 w 289"/>
              <a:gd name="T37" fmla="*/ 212 h 241"/>
              <a:gd name="T38" fmla="*/ 221 w 289"/>
              <a:gd name="T39" fmla="*/ 78 h 241"/>
              <a:gd name="T40" fmla="*/ 253 w 289"/>
              <a:gd name="T41" fmla="*/ 78 h 241"/>
              <a:gd name="T42" fmla="*/ 289 w 289"/>
              <a:gd name="T43" fmla="*/ 68 h 241"/>
              <a:gd name="T44" fmla="*/ 143 w 289"/>
              <a:gd name="T45" fmla="*/ 0 h 241"/>
              <a:gd name="T46" fmla="*/ 0 w 289"/>
              <a:gd name="T47" fmla="*/ 68 h 241"/>
              <a:gd name="T48" fmla="*/ 289 w 289"/>
              <a:gd name="T49" fmla="*/ 6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9" h="241">
                <a:moveTo>
                  <a:pt x="253" y="78"/>
                </a:moveTo>
                <a:lnTo>
                  <a:pt x="253" y="212"/>
                </a:lnTo>
                <a:lnTo>
                  <a:pt x="253" y="236"/>
                </a:lnTo>
                <a:lnTo>
                  <a:pt x="253" y="241"/>
                </a:lnTo>
                <a:lnTo>
                  <a:pt x="39" y="241"/>
                </a:lnTo>
                <a:lnTo>
                  <a:pt x="39" y="236"/>
                </a:lnTo>
                <a:lnTo>
                  <a:pt x="39" y="212"/>
                </a:lnTo>
                <a:lnTo>
                  <a:pt x="39" y="78"/>
                </a:lnTo>
                <a:lnTo>
                  <a:pt x="68" y="78"/>
                </a:lnTo>
                <a:lnTo>
                  <a:pt x="68" y="212"/>
                </a:lnTo>
                <a:lnTo>
                  <a:pt x="99" y="212"/>
                </a:lnTo>
                <a:lnTo>
                  <a:pt x="99" y="78"/>
                </a:lnTo>
                <a:lnTo>
                  <a:pt x="129" y="78"/>
                </a:lnTo>
                <a:lnTo>
                  <a:pt x="129" y="212"/>
                </a:lnTo>
                <a:lnTo>
                  <a:pt x="160" y="212"/>
                </a:lnTo>
                <a:lnTo>
                  <a:pt x="160" y="78"/>
                </a:lnTo>
                <a:lnTo>
                  <a:pt x="197" y="78"/>
                </a:lnTo>
                <a:lnTo>
                  <a:pt x="197" y="212"/>
                </a:lnTo>
                <a:lnTo>
                  <a:pt x="221" y="212"/>
                </a:lnTo>
                <a:lnTo>
                  <a:pt x="221" y="78"/>
                </a:lnTo>
                <a:lnTo>
                  <a:pt x="253" y="78"/>
                </a:lnTo>
                <a:close/>
                <a:moveTo>
                  <a:pt x="289" y="68"/>
                </a:moveTo>
                <a:lnTo>
                  <a:pt x="143" y="0"/>
                </a:lnTo>
                <a:lnTo>
                  <a:pt x="0" y="68"/>
                </a:lnTo>
                <a:lnTo>
                  <a:pt x="289" y="6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01" name="Group 200"/>
          <p:cNvGrpSpPr/>
          <p:nvPr userDrawn="1"/>
        </p:nvGrpSpPr>
        <p:grpSpPr>
          <a:xfrm>
            <a:off x="8210550" y="2912269"/>
            <a:ext cx="325438" cy="179785"/>
            <a:chOff x="8210550" y="3883025"/>
            <a:chExt cx="325438" cy="239713"/>
          </a:xfrm>
        </p:grpSpPr>
        <p:sp>
          <p:nvSpPr>
            <p:cNvPr id="202" name="Freeform 171"/>
            <p:cNvSpPr>
              <a:spLocks/>
            </p:cNvSpPr>
            <p:nvPr userDrawn="1"/>
          </p:nvSpPr>
          <p:spPr bwMode="auto">
            <a:xfrm>
              <a:off x="8434388" y="3883025"/>
              <a:ext cx="101600" cy="239713"/>
            </a:xfrm>
            <a:custGeom>
              <a:avLst/>
              <a:gdLst>
                <a:gd name="T0" fmla="*/ 64 w 64"/>
                <a:gd name="T1" fmla="*/ 151 h 151"/>
                <a:gd name="T2" fmla="*/ 64 w 64"/>
                <a:gd name="T3" fmla="*/ 25 h 151"/>
                <a:gd name="T4" fmla="*/ 0 w 64"/>
                <a:gd name="T5" fmla="*/ 0 h 151"/>
                <a:gd name="T6" fmla="*/ 0 w 64"/>
                <a:gd name="T7" fmla="*/ 0 h 151"/>
                <a:gd name="T8" fmla="*/ 0 w 64"/>
                <a:gd name="T9" fmla="*/ 125 h 151"/>
                <a:gd name="T10" fmla="*/ 64 w 6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51">
                  <a:moveTo>
                    <a:pt x="64" y="151"/>
                  </a:moveTo>
                  <a:lnTo>
                    <a:pt x="64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4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3" name="Freeform 172"/>
            <p:cNvSpPr>
              <a:spLocks/>
            </p:cNvSpPr>
            <p:nvPr userDrawn="1"/>
          </p:nvSpPr>
          <p:spPr bwMode="auto">
            <a:xfrm>
              <a:off x="8210550" y="3883025"/>
              <a:ext cx="104775" cy="239713"/>
            </a:xfrm>
            <a:custGeom>
              <a:avLst/>
              <a:gdLst>
                <a:gd name="T0" fmla="*/ 66 w 66"/>
                <a:gd name="T1" fmla="*/ 151 h 151"/>
                <a:gd name="T2" fmla="*/ 66 w 66"/>
                <a:gd name="T3" fmla="*/ 25 h 151"/>
                <a:gd name="T4" fmla="*/ 0 w 66"/>
                <a:gd name="T5" fmla="*/ 0 h 151"/>
                <a:gd name="T6" fmla="*/ 0 w 66"/>
                <a:gd name="T7" fmla="*/ 125 h 151"/>
                <a:gd name="T8" fmla="*/ 66 w 6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51">
                  <a:moveTo>
                    <a:pt x="66" y="151"/>
                  </a:moveTo>
                  <a:lnTo>
                    <a:pt x="66" y="25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6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4" name="Freeform 173"/>
            <p:cNvSpPr>
              <a:spLocks/>
            </p:cNvSpPr>
            <p:nvPr userDrawn="1"/>
          </p:nvSpPr>
          <p:spPr bwMode="auto">
            <a:xfrm>
              <a:off x="8323263" y="3883025"/>
              <a:ext cx="100013" cy="239713"/>
            </a:xfrm>
            <a:custGeom>
              <a:avLst/>
              <a:gdLst>
                <a:gd name="T0" fmla="*/ 63 w 63"/>
                <a:gd name="T1" fmla="*/ 125 h 151"/>
                <a:gd name="T2" fmla="*/ 63 w 63"/>
                <a:gd name="T3" fmla="*/ 108 h 151"/>
                <a:gd name="T4" fmla="*/ 63 w 63"/>
                <a:gd name="T5" fmla="*/ 0 h 151"/>
                <a:gd name="T6" fmla="*/ 0 w 63"/>
                <a:gd name="T7" fmla="*/ 25 h 151"/>
                <a:gd name="T8" fmla="*/ 0 w 63"/>
                <a:gd name="T9" fmla="*/ 151 h 151"/>
                <a:gd name="T10" fmla="*/ 63 w 63"/>
                <a:gd name="T1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51">
                  <a:moveTo>
                    <a:pt x="63" y="125"/>
                  </a:moveTo>
                  <a:lnTo>
                    <a:pt x="63" y="108"/>
                  </a:lnTo>
                  <a:lnTo>
                    <a:pt x="63" y="0"/>
                  </a:lnTo>
                  <a:lnTo>
                    <a:pt x="0" y="25"/>
                  </a:lnTo>
                  <a:lnTo>
                    <a:pt x="0" y="151"/>
                  </a:lnTo>
                  <a:lnTo>
                    <a:pt x="63" y="12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>
            <a:off x="7554914" y="985838"/>
            <a:ext cx="420687" cy="208360"/>
            <a:chOff x="7554913" y="1314450"/>
            <a:chExt cx="420687" cy="277813"/>
          </a:xfrm>
        </p:grpSpPr>
        <p:sp>
          <p:nvSpPr>
            <p:cNvPr id="206" name="Freeform 174"/>
            <p:cNvSpPr>
              <a:spLocks/>
            </p:cNvSpPr>
            <p:nvPr userDrawn="1"/>
          </p:nvSpPr>
          <p:spPr bwMode="auto">
            <a:xfrm>
              <a:off x="7832725" y="1314450"/>
              <a:ext cx="142875" cy="263525"/>
            </a:xfrm>
            <a:custGeom>
              <a:avLst/>
              <a:gdLst>
                <a:gd name="T0" fmla="*/ 37 w 37"/>
                <a:gd name="T1" fmla="*/ 68 h 68"/>
                <a:gd name="T2" fmla="*/ 37 w 37"/>
                <a:gd name="T3" fmla="*/ 65 h 68"/>
                <a:gd name="T4" fmla="*/ 37 w 37"/>
                <a:gd name="T5" fmla="*/ 7 h 68"/>
                <a:gd name="T6" fmla="*/ 32 w 37"/>
                <a:gd name="T7" fmla="*/ 0 h 68"/>
                <a:gd name="T8" fmla="*/ 0 w 37"/>
                <a:gd name="T9" fmla="*/ 32 h 68"/>
                <a:gd name="T10" fmla="*/ 37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37" y="68"/>
                  </a:moveTo>
                  <a:cubicBezTo>
                    <a:pt x="37" y="68"/>
                    <a:pt x="37" y="66"/>
                    <a:pt x="37" y="6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4"/>
                    <a:pt x="35" y="1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7" y="6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7" name="Freeform 175"/>
            <p:cNvSpPr>
              <a:spLocks/>
            </p:cNvSpPr>
            <p:nvPr userDrawn="1"/>
          </p:nvSpPr>
          <p:spPr bwMode="auto">
            <a:xfrm>
              <a:off x="7554913" y="1314450"/>
              <a:ext cx="142875" cy="266700"/>
            </a:xfrm>
            <a:custGeom>
              <a:avLst/>
              <a:gdLst>
                <a:gd name="T0" fmla="*/ 5 w 37"/>
                <a:gd name="T1" fmla="*/ 0 h 69"/>
                <a:gd name="T2" fmla="*/ 0 w 37"/>
                <a:gd name="T3" fmla="*/ 7 h 69"/>
                <a:gd name="T4" fmla="*/ 0 w 37"/>
                <a:gd name="T5" fmla="*/ 65 h 69"/>
                <a:gd name="T6" fmla="*/ 1 w 37"/>
                <a:gd name="T7" fmla="*/ 69 h 69"/>
                <a:gd name="T8" fmla="*/ 37 w 37"/>
                <a:gd name="T9" fmla="*/ 32 h 69"/>
                <a:gd name="T10" fmla="*/ 5 w 37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5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8"/>
                    <a:pt x="1" y="69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8" name="Freeform 176"/>
            <p:cNvSpPr>
              <a:spLocks/>
            </p:cNvSpPr>
            <p:nvPr userDrawn="1"/>
          </p:nvSpPr>
          <p:spPr bwMode="auto">
            <a:xfrm>
              <a:off x="7573963" y="1454150"/>
              <a:ext cx="382588" cy="138113"/>
            </a:xfrm>
            <a:custGeom>
              <a:avLst/>
              <a:gdLst>
                <a:gd name="T0" fmla="*/ 57 w 99"/>
                <a:gd name="T1" fmla="*/ 6 h 36"/>
                <a:gd name="T2" fmla="*/ 50 w 99"/>
                <a:gd name="T3" fmla="*/ 9 h 36"/>
                <a:gd name="T4" fmla="*/ 43 w 99"/>
                <a:gd name="T5" fmla="*/ 6 h 36"/>
                <a:gd name="T6" fmla="*/ 36 w 99"/>
                <a:gd name="T7" fmla="*/ 0 h 36"/>
                <a:gd name="T8" fmla="*/ 0 w 99"/>
                <a:gd name="T9" fmla="*/ 36 h 36"/>
                <a:gd name="T10" fmla="*/ 2 w 99"/>
                <a:gd name="T11" fmla="*/ 36 h 36"/>
                <a:gd name="T12" fmla="*/ 97 w 99"/>
                <a:gd name="T13" fmla="*/ 36 h 36"/>
                <a:gd name="T14" fmla="*/ 99 w 99"/>
                <a:gd name="T15" fmla="*/ 36 h 36"/>
                <a:gd name="T16" fmla="*/ 63 w 99"/>
                <a:gd name="T17" fmla="*/ 0 h 36"/>
                <a:gd name="T18" fmla="*/ 57 w 99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6">
                  <a:moveTo>
                    <a:pt x="57" y="6"/>
                  </a:moveTo>
                  <a:cubicBezTo>
                    <a:pt x="55" y="8"/>
                    <a:pt x="52" y="9"/>
                    <a:pt x="50" y="9"/>
                  </a:cubicBezTo>
                  <a:cubicBezTo>
                    <a:pt x="47" y="9"/>
                    <a:pt x="45" y="8"/>
                    <a:pt x="43" y="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57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9" name="Freeform 177"/>
            <p:cNvSpPr>
              <a:spLocks/>
            </p:cNvSpPr>
            <p:nvPr userDrawn="1"/>
          </p:nvSpPr>
          <p:spPr bwMode="auto">
            <a:xfrm>
              <a:off x="7604125" y="1314450"/>
              <a:ext cx="320675" cy="155575"/>
            </a:xfrm>
            <a:custGeom>
              <a:avLst/>
              <a:gdLst>
                <a:gd name="T0" fmla="*/ 0 w 83"/>
                <a:gd name="T1" fmla="*/ 0 h 40"/>
                <a:gd name="T2" fmla="*/ 28 w 83"/>
                <a:gd name="T3" fmla="*/ 28 h 40"/>
                <a:gd name="T4" fmla="*/ 32 w 83"/>
                <a:gd name="T5" fmla="*/ 32 h 40"/>
                <a:gd name="T6" fmla="*/ 39 w 83"/>
                <a:gd name="T7" fmla="*/ 38 h 40"/>
                <a:gd name="T8" fmla="*/ 45 w 83"/>
                <a:gd name="T9" fmla="*/ 38 h 40"/>
                <a:gd name="T10" fmla="*/ 51 w 83"/>
                <a:gd name="T11" fmla="*/ 32 h 40"/>
                <a:gd name="T12" fmla="*/ 55 w 83"/>
                <a:gd name="T13" fmla="*/ 28 h 40"/>
                <a:gd name="T14" fmla="*/ 83 w 83"/>
                <a:gd name="T15" fmla="*/ 0 h 40"/>
                <a:gd name="T16" fmla="*/ 0 w 8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0">
                  <a:moveTo>
                    <a:pt x="0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40"/>
                    <a:pt x="43" y="40"/>
                    <a:pt x="45" y="3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10" name="Freeform 178"/>
          <p:cNvSpPr>
            <a:spLocks noEditPoints="1"/>
          </p:cNvSpPr>
          <p:nvPr userDrawn="1"/>
        </p:nvSpPr>
        <p:spPr bwMode="auto">
          <a:xfrm>
            <a:off x="5719763" y="3002757"/>
            <a:ext cx="452438" cy="321469"/>
          </a:xfrm>
          <a:custGeom>
            <a:avLst/>
            <a:gdLst>
              <a:gd name="T0" fmla="*/ 103 w 117"/>
              <a:gd name="T1" fmla="*/ 55 h 111"/>
              <a:gd name="T2" fmla="*/ 89 w 117"/>
              <a:gd name="T3" fmla="*/ 69 h 111"/>
              <a:gd name="T4" fmla="*/ 95 w 117"/>
              <a:gd name="T5" fmla="*/ 80 h 111"/>
              <a:gd name="T6" fmla="*/ 66 w 117"/>
              <a:gd name="T7" fmla="*/ 102 h 111"/>
              <a:gd name="T8" fmla="*/ 50 w 117"/>
              <a:gd name="T9" fmla="*/ 92 h 111"/>
              <a:gd name="T10" fmla="*/ 49 w 117"/>
              <a:gd name="T11" fmla="*/ 81 h 111"/>
              <a:gd name="T12" fmla="*/ 88 w 117"/>
              <a:gd name="T13" fmla="*/ 25 h 111"/>
              <a:gd name="T14" fmla="*/ 81 w 117"/>
              <a:gd name="T15" fmla="*/ 10 h 111"/>
              <a:gd name="T16" fmla="*/ 81 w 117"/>
              <a:gd name="T17" fmla="*/ 9 h 111"/>
              <a:gd name="T18" fmla="*/ 73 w 117"/>
              <a:gd name="T19" fmla="*/ 0 h 111"/>
              <a:gd name="T20" fmla="*/ 65 w 117"/>
              <a:gd name="T21" fmla="*/ 9 h 111"/>
              <a:gd name="T22" fmla="*/ 73 w 117"/>
              <a:gd name="T23" fmla="*/ 17 h 111"/>
              <a:gd name="T24" fmla="*/ 76 w 117"/>
              <a:gd name="T25" fmla="*/ 16 h 111"/>
              <a:gd name="T26" fmla="*/ 80 w 117"/>
              <a:gd name="T27" fmla="*/ 24 h 111"/>
              <a:gd name="T28" fmla="*/ 44 w 117"/>
              <a:gd name="T29" fmla="*/ 73 h 111"/>
              <a:gd name="T30" fmla="*/ 20 w 117"/>
              <a:gd name="T31" fmla="*/ 51 h 111"/>
              <a:gd name="T32" fmla="*/ 9 w 117"/>
              <a:gd name="T33" fmla="*/ 24 h 111"/>
              <a:gd name="T34" fmla="*/ 13 w 117"/>
              <a:gd name="T35" fmla="*/ 16 h 111"/>
              <a:gd name="T36" fmla="*/ 15 w 117"/>
              <a:gd name="T37" fmla="*/ 17 h 111"/>
              <a:gd name="T38" fmla="*/ 24 w 117"/>
              <a:gd name="T39" fmla="*/ 9 h 111"/>
              <a:gd name="T40" fmla="*/ 15 w 117"/>
              <a:gd name="T41" fmla="*/ 0 h 111"/>
              <a:gd name="T42" fmla="*/ 7 w 117"/>
              <a:gd name="T43" fmla="*/ 9 h 111"/>
              <a:gd name="T44" fmla="*/ 7 w 117"/>
              <a:gd name="T45" fmla="*/ 10 h 111"/>
              <a:gd name="T46" fmla="*/ 0 w 117"/>
              <a:gd name="T47" fmla="*/ 25 h 111"/>
              <a:gd name="T48" fmla="*/ 40 w 117"/>
              <a:gd name="T49" fmla="*/ 81 h 111"/>
              <a:gd name="T50" fmla="*/ 42 w 117"/>
              <a:gd name="T51" fmla="*/ 94 h 111"/>
              <a:gd name="T52" fmla="*/ 66 w 117"/>
              <a:gd name="T53" fmla="*/ 110 h 111"/>
              <a:gd name="T54" fmla="*/ 67 w 117"/>
              <a:gd name="T55" fmla="*/ 111 h 111"/>
              <a:gd name="T56" fmla="*/ 103 w 117"/>
              <a:gd name="T57" fmla="*/ 83 h 111"/>
              <a:gd name="T58" fmla="*/ 103 w 117"/>
              <a:gd name="T59" fmla="*/ 83 h 111"/>
              <a:gd name="T60" fmla="*/ 117 w 117"/>
              <a:gd name="T61" fmla="*/ 69 h 111"/>
              <a:gd name="T62" fmla="*/ 103 w 117"/>
              <a:gd name="T63" fmla="*/ 55 h 111"/>
              <a:gd name="T64" fmla="*/ 103 w 117"/>
              <a:gd name="T65" fmla="*/ 77 h 111"/>
              <a:gd name="T66" fmla="*/ 95 w 117"/>
              <a:gd name="T67" fmla="*/ 69 h 111"/>
              <a:gd name="T68" fmla="*/ 103 w 117"/>
              <a:gd name="T69" fmla="*/ 62 h 111"/>
              <a:gd name="T70" fmla="*/ 110 w 117"/>
              <a:gd name="T71" fmla="*/ 69 h 111"/>
              <a:gd name="T72" fmla="*/ 103 w 117"/>
              <a:gd name="T73" fmla="*/ 7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11">
                <a:moveTo>
                  <a:pt x="103" y="55"/>
                </a:moveTo>
                <a:cubicBezTo>
                  <a:pt x="95" y="55"/>
                  <a:pt x="89" y="61"/>
                  <a:pt x="89" y="69"/>
                </a:cubicBezTo>
                <a:cubicBezTo>
                  <a:pt x="89" y="74"/>
                  <a:pt x="91" y="78"/>
                  <a:pt x="95" y="80"/>
                </a:cubicBezTo>
                <a:cubicBezTo>
                  <a:pt x="87" y="95"/>
                  <a:pt x="77" y="102"/>
                  <a:pt x="66" y="102"/>
                </a:cubicBezTo>
                <a:cubicBezTo>
                  <a:pt x="58" y="102"/>
                  <a:pt x="51" y="96"/>
                  <a:pt x="50" y="92"/>
                </a:cubicBezTo>
                <a:cubicBezTo>
                  <a:pt x="49" y="90"/>
                  <a:pt x="49" y="85"/>
                  <a:pt x="49" y="81"/>
                </a:cubicBezTo>
                <a:cubicBezTo>
                  <a:pt x="72" y="76"/>
                  <a:pt x="88" y="32"/>
                  <a:pt x="88" y="25"/>
                </a:cubicBezTo>
                <a:cubicBezTo>
                  <a:pt x="89" y="20"/>
                  <a:pt x="85" y="14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4"/>
                  <a:pt x="78" y="0"/>
                  <a:pt x="73" y="0"/>
                </a:cubicBezTo>
                <a:cubicBezTo>
                  <a:pt x="69" y="0"/>
                  <a:pt x="65" y="4"/>
                  <a:pt x="65" y="9"/>
                </a:cubicBezTo>
                <a:cubicBezTo>
                  <a:pt x="65" y="13"/>
                  <a:pt x="69" y="17"/>
                  <a:pt x="73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8" y="19"/>
                  <a:pt x="80" y="22"/>
                  <a:pt x="80" y="24"/>
                </a:cubicBezTo>
                <a:cubicBezTo>
                  <a:pt x="79" y="30"/>
                  <a:pt x="62" y="73"/>
                  <a:pt x="44" y="73"/>
                </a:cubicBezTo>
                <a:cubicBezTo>
                  <a:pt x="37" y="73"/>
                  <a:pt x="29" y="65"/>
                  <a:pt x="20" y="51"/>
                </a:cubicBezTo>
                <a:cubicBezTo>
                  <a:pt x="14" y="40"/>
                  <a:pt x="9" y="27"/>
                  <a:pt x="9" y="24"/>
                </a:cubicBezTo>
                <a:cubicBezTo>
                  <a:pt x="9" y="22"/>
                  <a:pt x="10" y="19"/>
                  <a:pt x="13" y="16"/>
                </a:cubicBezTo>
                <a:cubicBezTo>
                  <a:pt x="14" y="17"/>
                  <a:pt x="15" y="17"/>
                  <a:pt x="15" y="17"/>
                </a:cubicBezTo>
                <a:cubicBezTo>
                  <a:pt x="20" y="17"/>
                  <a:pt x="24" y="13"/>
                  <a:pt x="24" y="9"/>
                </a:cubicBezTo>
                <a:cubicBezTo>
                  <a:pt x="24" y="4"/>
                  <a:pt x="20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9"/>
                  <a:pt x="7" y="9"/>
                  <a:pt x="7" y="10"/>
                </a:cubicBezTo>
                <a:cubicBezTo>
                  <a:pt x="4" y="14"/>
                  <a:pt x="0" y="20"/>
                  <a:pt x="0" y="25"/>
                </a:cubicBezTo>
                <a:cubicBezTo>
                  <a:pt x="1" y="32"/>
                  <a:pt x="17" y="76"/>
                  <a:pt x="40" y="81"/>
                </a:cubicBezTo>
                <a:cubicBezTo>
                  <a:pt x="40" y="85"/>
                  <a:pt x="41" y="91"/>
                  <a:pt x="42" y="94"/>
                </a:cubicBezTo>
                <a:cubicBezTo>
                  <a:pt x="44" y="102"/>
                  <a:pt x="54" y="110"/>
                  <a:pt x="66" y="110"/>
                </a:cubicBezTo>
                <a:cubicBezTo>
                  <a:pt x="66" y="111"/>
                  <a:pt x="67" y="111"/>
                  <a:pt x="67" y="111"/>
                </a:cubicBezTo>
                <a:cubicBezTo>
                  <a:pt x="76" y="111"/>
                  <a:pt x="91" y="107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10" y="83"/>
                  <a:pt x="117" y="77"/>
                  <a:pt x="117" y="69"/>
                </a:cubicBezTo>
                <a:cubicBezTo>
                  <a:pt x="117" y="61"/>
                  <a:pt x="110" y="55"/>
                  <a:pt x="103" y="55"/>
                </a:cubicBezTo>
                <a:close/>
                <a:moveTo>
                  <a:pt x="103" y="77"/>
                </a:moveTo>
                <a:cubicBezTo>
                  <a:pt x="99" y="77"/>
                  <a:pt x="95" y="73"/>
                  <a:pt x="95" y="69"/>
                </a:cubicBezTo>
                <a:cubicBezTo>
                  <a:pt x="95" y="65"/>
                  <a:pt x="99" y="62"/>
                  <a:pt x="103" y="62"/>
                </a:cubicBezTo>
                <a:cubicBezTo>
                  <a:pt x="107" y="62"/>
                  <a:pt x="110" y="65"/>
                  <a:pt x="110" y="69"/>
                </a:cubicBezTo>
                <a:cubicBezTo>
                  <a:pt x="110" y="73"/>
                  <a:pt x="107" y="77"/>
                  <a:pt x="10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1" name="Oval 179"/>
          <p:cNvSpPr>
            <a:spLocks noChangeArrowheads="1"/>
          </p:cNvSpPr>
          <p:nvPr userDrawn="1"/>
        </p:nvSpPr>
        <p:spPr bwMode="auto">
          <a:xfrm>
            <a:off x="6102350" y="3190875"/>
            <a:ext cx="31750" cy="23813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2" name="Freeform 180"/>
          <p:cNvSpPr>
            <a:spLocks noEditPoints="1"/>
          </p:cNvSpPr>
          <p:nvPr userDrawn="1"/>
        </p:nvSpPr>
        <p:spPr bwMode="auto">
          <a:xfrm>
            <a:off x="7612063" y="1762125"/>
            <a:ext cx="374650" cy="272654"/>
          </a:xfrm>
          <a:custGeom>
            <a:avLst/>
            <a:gdLst>
              <a:gd name="T0" fmla="*/ 29 w 97"/>
              <a:gd name="T1" fmla="*/ 6 h 94"/>
              <a:gd name="T2" fmla="*/ 68 w 97"/>
              <a:gd name="T3" fmla="*/ 6 h 94"/>
              <a:gd name="T4" fmla="*/ 68 w 97"/>
              <a:gd name="T5" fmla="*/ 17 h 94"/>
              <a:gd name="T6" fmla="*/ 74 w 97"/>
              <a:gd name="T7" fmla="*/ 17 h 94"/>
              <a:gd name="T8" fmla="*/ 74 w 97"/>
              <a:gd name="T9" fmla="*/ 6 h 94"/>
              <a:gd name="T10" fmla="*/ 68 w 97"/>
              <a:gd name="T11" fmla="*/ 0 h 94"/>
              <a:gd name="T12" fmla="*/ 29 w 97"/>
              <a:gd name="T13" fmla="*/ 0 h 94"/>
              <a:gd name="T14" fmla="*/ 23 w 97"/>
              <a:gd name="T15" fmla="*/ 6 h 94"/>
              <a:gd name="T16" fmla="*/ 23 w 97"/>
              <a:gd name="T17" fmla="*/ 17 h 94"/>
              <a:gd name="T18" fmla="*/ 29 w 97"/>
              <a:gd name="T19" fmla="*/ 17 h 94"/>
              <a:gd name="T20" fmla="*/ 29 w 97"/>
              <a:gd name="T21" fmla="*/ 6 h 94"/>
              <a:gd name="T22" fmla="*/ 57 w 97"/>
              <a:gd name="T23" fmla="*/ 59 h 94"/>
              <a:gd name="T24" fmla="*/ 51 w 97"/>
              <a:gd name="T25" fmla="*/ 65 h 94"/>
              <a:gd name="T26" fmla="*/ 45 w 97"/>
              <a:gd name="T27" fmla="*/ 65 h 94"/>
              <a:gd name="T28" fmla="*/ 39 w 97"/>
              <a:gd name="T29" fmla="*/ 59 h 94"/>
              <a:gd name="T30" fmla="*/ 39 w 97"/>
              <a:gd name="T31" fmla="*/ 57 h 94"/>
              <a:gd name="T32" fmla="*/ 0 w 97"/>
              <a:gd name="T33" fmla="*/ 44 h 94"/>
              <a:gd name="T34" fmla="*/ 0 w 97"/>
              <a:gd name="T35" fmla="*/ 91 h 94"/>
              <a:gd name="T36" fmla="*/ 3 w 97"/>
              <a:gd name="T37" fmla="*/ 94 h 94"/>
              <a:gd name="T38" fmla="*/ 94 w 97"/>
              <a:gd name="T39" fmla="*/ 94 h 94"/>
              <a:gd name="T40" fmla="*/ 97 w 97"/>
              <a:gd name="T41" fmla="*/ 91 h 94"/>
              <a:gd name="T42" fmla="*/ 97 w 97"/>
              <a:gd name="T43" fmla="*/ 44 h 94"/>
              <a:gd name="T44" fmla="*/ 57 w 97"/>
              <a:gd name="T45" fmla="*/ 57 h 94"/>
              <a:gd name="T46" fmla="*/ 57 w 97"/>
              <a:gd name="T47" fmla="*/ 59 h 94"/>
              <a:gd name="T48" fmla="*/ 94 w 97"/>
              <a:gd name="T49" fmla="*/ 19 h 94"/>
              <a:gd name="T50" fmla="*/ 3 w 97"/>
              <a:gd name="T51" fmla="*/ 19 h 94"/>
              <a:gd name="T52" fmla="*/ 0 w 97"/>
              <a:gd name="T53" fmla="*/ 22 h 94"/>
              <a:gd name="T54" fmla="*/ 0 w 97"/>
              <a:gd name="T55" fmla="*/ 39 h 94"/>
              <a:gd name="T56" fmla="*/ 39 w 97"/>
              <a:gd name="T57" fmla="*/ 53 h 94"/>
              <a:gd name="T58" fmla="*/ 39 w 97"/>
              <a:gd name="T59" fmla="*/ 48 h 94"/>
              <a:gd name="T60" fmla="*/ 45 w 97"/>
              <a:gd name="T61" fmla="*/ 42 h 94"/>
              <a:gd name="T62" fmla="*/ 51 w 97"/>
              <a:gd name="T63" fmla="*/ 42 h 94"/>
              <a:gd name="T64" fmla="*/ 57 w 97"/>
              <a:gd name="T65" fmla="*/ 48 h 94"/>
              <a:gd name="T66" fmla="*/ 57 w 97"/>
              <a:gd name="T67" fmla="*/ 53 h 94"/>
              <a:gd name="T68" fmla="*/ 97 w 97"/>
              <a:gd name="T69" fmla="*/ 39 h 94"/>
              <a:gd name="T70" fmla="*/ 97 w 97"/>
              <a:gd name="T71" fmla="*/ 22 h 94"/>
              <a:gd name="T72" fmla="*/ 94 w 97"/>
              <a:gd name="T73" fmla="*/ 19 h 94"/>
              <a:gd name="T74" fmla="*/ 51 w 97"/>
              <a:gd name="T75" fmla="*/ 61 h 94"/>
              <a:gd name="T76" fmla="*/ 53 w 97"/>
              <a:gd name="T77" fmla="*/ 59 h 94"/>
              <a:gd name="T78" fmla="*/ 53 w 97"/>
              <a:gd name="T79" fmla="*/ 48 h 94"/>
              <a:gd name="T80" fmla="*/ 51 w 97"/>
              <a:gd name="T81" fmla="*/ 46 h 94"/>
              <a:gd name="T82" fmla="*/ 45 w 97"/>
              <a:gd name="T83" fmla="*/ 46 h 94"/>
              <a:gd name="T84" fmla="*/ 43 w 97"/>
              <a:gd name="T85" fmla="*/ 48 h 94"/>
              <a:gd name="T86" fmla="*/ 43 w 97"/>
              <a:gd name="T87" fmla="*/ 59 h 94"/>
              <a:gd name="T88" fmla="*/ 45 w 97"/>
              <a:gd name="T89" fmla="*/ 61 h 94"/>
              <a:gd name="T90" fmla="*/ 51 w 97"/>
              <a:gd name="T91" fmla="*/ 6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4">
                <a:moveTo>
                  <a:pt x="29" y="6"/>
                </a:move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3" y="3"/>
                  <a:pt x="23" y="6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lnTo>
                  <a:pt x="29" y="6"/>
                </a:lnTo>
                <a:close/>
                <a:moveTo>
                  <a:pt x="57" y="59"/>
                </a:moveTo>
                <a:cubicBezTo>
                  <a:pt x="57" y="62"/>
                  <a:pt x="55" y="65"/>
                  <a:pt x="51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5"/>
                  <a:pt x="39" y="62"/>
                  <a:pt x="39" y="59"/>
                </a:cubicBezTo>
                <a:cubicBezTo>
                  <a:pt x="39" y="57"/>
                  <a:pt x="39" y="57"/>
                  <a:pt x="39" y="57"/>
                </a:cubicBezTo>
                <a:cubicBezTo>
                  <a:pt x="23" y="56"/>
                  <a:pt x="9" y="50"/>
                  <a:pt x="0" y="4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3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4"/>
                  <a:pt x="97" y="93"/>
                  <a:pt x="97" y="91"/>
                </a:cubicBezTo>
                <a:cubicBezTo>
                  <a:pt x="97" y="44"/>
                  <a:pt x="97" y="44"/>
                  <a:pt x="97" y="44"/>
                </a:cubicBezTo>
                <a:cubicBezTo>
                  <a:pt x="87" y="50"/>
                  <a:pt x="74" y="56"/>
                  <a:pt x="57" y="57"/>
                </a:cubicBezTo>
                <a:lnTo>
                  <a:pt x="57" y="59"/>
                </a:lnTo>
                <a:close/>
                <a:moveTo>
                  <a:pt x="94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45"/>
                  <a:pt x="22" y="52"/>
                  <a:pt x="39" y="53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5"/>
                  <a:pt x="42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7" y="45"/>
                  <a:pt x="57" y="48"/>
                </a:cubicBezTo>
                <a:cubicBezTo>
                  <a:pt x="57" y="53"/>
                  <a:pt x="57" y="53"/>
                  <a:pt x="57" y="53"/>
                </a:cubicBezTo>
                <a:cubicBezTo>
                  <a:pt x="74" y="52"/>
                  <a:pt x="88" y="45"/>
                  <a:pt x="97" y="39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0"/>
                  <a:pt x="95" y="19"/>
                  <a:pt x="94" y="19"/>
                </a:cubicBezTo>
                <a:close/>
                <a:moveTo>
                  <a:pt x="51" y="61"/>
                </a:moveTo>
                <a:cubicBezTo>
                  <a:pt x="52" y="61"/>
                  <a:pt x="53" y="60"/>
                  <a:pt x="53" y="59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7"/>
                  <a:pt x="52" y="46"/>
                  <a:pt x="51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6"/>
                  <a:pt x="43" y="47"/>
                  <a:pt x="43" y="4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60"/>
                  <a:pt x="44" y="61"/>
                  <a:pt x="45" y="61"/>
                </a:cubicBezTo>
                <a:lnTo>
                  <a:pt x="51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13" name="Group 212"/>
          <p:cNvGrpSpPr/>
          <p:nvPr userDrawn="1"/>
        </p:nvGrpSpPr>
        <p:grpSpPr>
          <a:xfrm>
            <a:off x="8482013" y="763192"/>
            <a:ext cx="520700" cy="373856"/>
            <a:chOff x="8482013" y="1017588"/>
            <a:chExt cx="520700" cy="498475"/>
          </a:xfrm>
        </p:grpSpPr>
        <p:sp>
          <p:nvSpPr>
            <p:cNvPr id="214" name="Oval 181"/>
            <p:cNvSpPr>
              <a:spLocks noChangeArrowheads="1"/>
            </p:cNvSpPr>
            <p:nvPr userDrawn="1"/>
          </p:nvSpPr>
          <p:spPr bwMode="auto">
            <a:xfrm>
              <a:off x="8870950" y="1106488"/>
              <a:ext cx="66675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8482013" y="1071563"/>
              <a:ext cx="520700" cy="444500"/>
            </a:xfrm>
            <a:custGeom>
              <a:avLst/>
              <a:gdLst>
                <a:gd name="T0" fmla="*/ 126 w 135"/>
                <a:gd name="T1" fmla="*/ 36 h 115"/>
                <a:gd name="T2" fmla="*/ 109 w 135"/>
                <a:gd name="T3" fmla="*/ 28 h 115"/>
                <a:gd name="T4" fmla="*/ 100 w 135"/>
                <a:gd name="T5" fmla="*/ 29 h 115"/>
                <a:gd name="T6" fmla="*/ 93 w 135"/>
                <a:gd name="T7" fmla="*/ 6 h 115"/>
                <a:gd name="T8" fmla="*/ 86 w 135"/>
                <a:gd name="T9" fmla="*/ 5 h 115"/>
                <a:gd name="T10" fmla="*/ 79 w 135"/>
                <a:gd name="T11" fmla="*/ 29 h 115"/>
                <a:gd name="T12" fmla="*/ 78 w 135"/>
                <a:gd name="T13" fmla="*/ 29 h 115"/>
                <a:gd name="T14" fmla="*/ 58 w 135"/>
                <a:gd name="T15" fmla="*/ 29 h 115"/>
                <a:gd name="T16" fmla="*/ 56 w 135"/>
                <a:gd name="T17" fmla="*/ 29 h 115"/>
                <a:gd name="T18" fmla="*/ 54 w 135"/>
                <a:gd name="T19" fmla="*/ 5 h 115"/>
                <a:gd name="T20" fmla="*/ 41 w 135"/>
                <a:gd name="T21" fmla="*/ 5 h 115"/>
                <a:gd name="T22" fmla="*/ 37 w 135"/>
                <a:gd name="T23" fmla="*/ 29 h 115"/>
                <a:gd name="T24" fmla="*/ 35 w 135"/>
                <a:gd name="T25" fmla="*/ 29 h 115"/>
                <a:gd name="T26" fmla="*/ 6 w 135"/>
                <a:gd name="T27" fmla="*/ 40 h 115"/>
                <a:gd name="T28" fmla="*/ 8 w 135"/>
                <a:gd name="T29" fmla="*/ 66 h 115"/>
                <a:gd name="T30" fmla="*/ 15 w 135"/>
                <a:gd name="T31" fmla="*/ 42 h 115"/>
                <a:gd name="T32" fmla="*/ 25 w 135"/>
                <a:gd name="T33" fmla="*/ 108 h 115"/>
                <a:gd name="T34" fmla="*/ 27 w 135"/>
                <a:gd name="T35" fmla="*/ 69 h 115"/>
                <a:gd name="T36" fmla="*/ 36 w 135"/>
                <a:gd name="T37" fmla="*/ 108 h 115"/>
                <a:gd name="T38" fmla="*/ 37 w 135"/>
                <a:gd name="T39" fmla="*/ 42 h 115"/>
                <a:gd name="T40" fmla="*/ 45 w 135"/>
                <a:gd name="T41" fmla="*/ 31 h 115"/>
                <a:gd name="T42" fmla="*/ 47 w 135"/>
                <a:gd name="T43" fmla="*/ 31 h 115"/>
                <a:gd name="T44" fmla="*/ 56 w 135"/>
                <a:gd name="T45" fmla="*/ 42 h 115"/>
                <a:gd name="T46" fmla="*/ 56 w 135"/>
                <a:gd name="T47" fmla="*/ 108 h 115"/>
                <a:gd name="T48" fmla="*/ 66 w 135"/>
                <a:gd name="T49" fmla="*/ 69 h 115"/>
                <a:gd name="T50" fmla="*/ 68 w 135"/>
                <a:gd name="T51" fmla="*/ 108 h 115"/>
                <a:gd name="T52" fmla="*/ 77 w 135"/>
                <a:gd name="T53" fmla="*/ 42 h 115"/>
                <a:gd name="T54" fmla="*/ 86 w 135"/>
                <a:gd name="T55" fmla="*/ 31 h 115"/>
                <a:gd name="T56" fmla="*/ 93 w 135"/>
                <a:gd name="T57" fmla="*/ 33 h 115"/>
                <a:gd name="T58" fmla="*/ 100 w 135"/>
                <a:gd name="T59" fmla="*/ 40 h 115"/>
                <a:gd name="T60" fmla="*/ 90 w 135"/>
                <a:gd name="T61" fmla="*/ 79 h 115"/>
                <a:gd name="T62" fmla="*/ 100 w 135"/>
                <a:gd name="T63" fmla="*/ 109 h 115"/>
                <a:gd name="T64" fmla="*/ 108 w 135"/>
                <a:gd name="T65" fmla="*/ 79 h 115"/>
                <a:gd name="T66" fmla="*/ 111 w 135"/>
                <a:gd name="T67" fmla="*/ 109 h 115"/>
                <a:gd name="T68" fmla="*/ 119 w 135"/>
                <a:gd name="T69" fmla="*/ 79 h 115"/>
                <a:gd name="T70" fmla="*/ 118 w 135"/>
                <a:gd name="T71" fmla="*/ 40 h 115"/>
                <a:gd name="T72" fmla="*/ 126 w 135"/>
                <a:gd name="T73" fmla="*/ 6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15">
                  <a:moveTo>
                    <a:pt x="133" y="60"/>
                  </a:moveTo>
                  <a:cubicBezTo>
                    <a:pt x="126" y="36"/>
                    <a:pt x="126" y="36"/>
                    <a:pt x="126" y="36"/>
                  </a:cubicBezTo>
                  <a:cubicBezTo>
                    <a:pt x="125" y="33"/>
                    <a:pt x="121" y="28"/>
                    <a:pt x="115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2" y="28"/>
                    <a:pt x="101" y="28"/>
                    <a:pt x="100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1" y="3"/>
                    <a:pt x="88" y="3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0"/>
                    <a:pt x="79" y="0"/>
                    <a:pt x="79" y="5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6" y="29"/>
                    <a:pt x="76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"/>
                    <a:pt x="49" y="0"/>
                    <a:pt x="47" y="3"/>
                  </a:cubicBezTo>
                  <a:cubicBezTo>
                    <a:pt x="46" y="0"/>
                    <a:pt x="41" y="1"/>
                    <a:pt x="41" y="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29"/>
                    <a:pt x="7" y="33"/>
                    <a:pt x="6" y="4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70"/>
                    <a:pt x="8" y="71"/>
                    <a:pt x="8" y="66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15"/>
                    <a:pt x="25" y="115"/>
                    <a:pt x="25" y="10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5"/>
                    <a:pt x="36" y="115"/>
                    <a:pt x="36" y="10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2" y="41"/>
                    <a:pt x="45" y="36"/>
                    <a:pt x="45" y="3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50" y="41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15"/>
                    <a:pt x="66" y="115"/>
                    <a:pt x="66" y="10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8" y="115"/>
                    <a:pt x="77" y="115"/>
                    <a:pt x="77" y="10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3" y="41"/>
                    <a:pt x="86" y="36"/>
                    <a:pt x="86" y="3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5"/>
                    <a:pt x="96" y="3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14"/>
                    <a:pt x="108" y="114"/>
                    <a:pt x="108" y="10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4"/>
                    <a:pt x="119" y="114"/>
                    <a:pt x="119" y="10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8" y="68"/>
                    <a:pt x="135" y="65"/>
                    <a:pt x="133" y="6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6" name="Oval 183"/>
            <p:cNvSpPr>
              <a:spLocks noChangeArrowheads="1"/>
            </p:cNvSpPr>
            <p:nvPr userDrawn="1"/>
          </p:nvSpPr>
          <p:spPr bwMode="auto">
            <a:xfrm>
              <a:off x="8705850" y="1109663"/>
              <a:ext cx="65088" cy="619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7" name="Oval 184"/>
            <p:cNvSpPr>
              <a:spLocks noChangeArrowheads="1"/>
            </p:cNvSpPr>
            <p:nvPr userDrawn="1"/>
          </p:nvSpPr>
          <p:spPr bwMode="auto">
            <a:xfrm>
              <a:off x="8547100" y="1106488"/>
              <a:ext cx="65088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8" name="Rectangle 185"/>
            <p:cNvSpPr>
              <a:spLocks noChangeArrowheads="1"/>
            </p:cNvSpPr>
            <p:nvPr userDrawn="1"/>
          </p:nvSpPr>
          <p:spPr bwMode="auto">
            <a:xfrm>
              <a:off x="8662988" y="1017588"/>
              <a:ext cx="7938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9" name="Rectangle 186"/>
            <p:cNvSpPr>
              <a:spLocks noChangeArrowheads="1"/>
            </p:cNvSpPr>
            <p:nvPr userDrawn="1"/>
          </p:nvSpPr>
          <p:spPr bwMode="auto">
            <a:xfrm>
              <a:off x="8674100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0" name="Rectangle 187"/>
            <p:cNvSpPr>
              <a:spLocks noChangeArrowheads="1"/>
            </p:cNvSpPr>
            <p:nvPr userDrawn="1"/>
          </p:nvSpPr>
          <p:spPr bwMode="auto">
            <a:xfrm>
              <a:off x="862806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1" name="Rectangle 188"/>
            <p:cNvSpPr>
              <a:spLocks noChangeArrowheads="1"/>
            </p:cNvSpPr>
            <p:nvPr userDrawn="1"/>
          </p:nvSpPr>
          <p:spPr bwMode="auto">
            <a:xfrm>
              <a:off x="8809038" y="1017588"/>
              <a:ext cx="12700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2" name="Rectangle 189"/>
            <p:cNvSpPr>
              <a:spLocks noChangeArrowheads="1"/>
            </p:cNvSpPr>
            <p:nvPr userDrawn="1"/>
          </p:nvSpPr>
          <p:spPr bwMode="auto">
            <a:xfrm>
              <a:off x="882491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3" name="Rectangle 190"/>
            <p:cNvSpPr>
              <a:spLocks noChangeArrowheads="1"/>
            </p:cNvSpPr>
            <p:nvPr userDrawn="1"/>
          </p:nvSpPr>
          <p:spPr bwMode="auto">
            <a:xfrm>
              <a:off x="8778875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24" name="Freeform 191"/>
          <p:cNvSpPr>
            <a:spLocks/>
          </p:cNvSpPr>
          <p:nvPr userDrawn="1"/>
        </p:nvSpPr>
        <p:spPr bwMode="auto">
          <a:xfrm>
            <a:off x="3514726" y="2681288"/>
            <a:ext cx="417513" cy="251222"/>
          </a:xfrm>
          <a:custGeom>
            <a:avLst/>
            <a:gdLst>
              <a:gd name="T0" fmla="*/ 33 w 108"/>
              <a:gd name="T1" fmla="*/ 87 h 87"/>
              <a:gd name="T2" fmla="*/ 52 w 108"/>
              <a:gd name="T3" fmla="*/ 86 h 87"/>
              <a:gd name="T4" fmla="*/ 74 w 108"/>
              <a:gd name="T5" fmla="*/ 68 h 87"/>
              <a:gd name="T6" fmla="*/ 83 w 108"/>
              <a:gd name="T7" fmla="*/ 46 h 87"/>
              <a:gd name="T8" fmla="*/ 91 w 108"/>
              <a:gd name="T9" fmla="*/ 39 h 87"/>
              <a:gd name="T10" fmla="*/ 95 w 108"/>
              <a:gd name="T11" fmla="*/ 49 h 87"/>
              <a:gd name="T12" fmla="*/ 96 w 108"/>
              <a:gd name="T13" fmla="*/ 84 h 87"/>
              <a:gd name="T14" fmla="*/ 99 w 108"/>
              <a:gd name="T15" fmla="*/ 86 h 87"/>
              <a:gd name="T16" fmla="*/ 102 w 108"/>
              <a:gd name="T17" fmla="*/ 83 h 87"/>
              <a:gd name="T18" fmla="*/ 108 w 108"/>
              <a:gd name="T19" fmla="*/ 25 h 87"/>
              <a:gd name="T20" fmla="*/ 106 w 108"/>
              <a:gd name="T21" fmla="*/ 12 h 87"/>
              <a:gd name="T22" fmla="*/ 91 w 108"/>
              <a:gd name="T23" fmla="*/ 1 h 87"/>
              <a:gd name="T24" fmla="*/ 79 w 108"/>
              <a:gd name="T25" fmla="*/ 8 h 87"/>
              <a:gd name="T26" fmla="*/ 60 w 108"/>
              <a:gd name="T27" fmla="*/ 46 h 87"/>
              <a:gd name="T28" fmla="*/ 32 w 108"/>
              <a:gd name="T29" fmla="*/ 66 h 87"/>
              <a:gd name="T30" fmla="*/ 2 w 108"/>
              <a:gd name="T31" fmla="*/ 78 h 87"/>
              <a:gd name="T32" fmla="*/ 0 w 108"/>
              <a:gd name="T33" fmla="*/ 82 h 87"/>
              <a:gd name="T34" fmla="*/ 4 w 108"/>
              <a:gd name="T35" fmla="*/ 86 h 87"/>
              <a:gd name="T36" fmla="*/ 33 w 108"/>
              <a:gd name="T3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87">
                <a:moveTo>
                  <a:pt x="33" y="87"/>
                </a:moveTo>
                <a:cubicBezTo>
                  <a:pt x="39" y="87"/>
                  <a:pt x="46" y="87"/>
                  <a:pt x="52" y="86"/>
                </a:cubicBezTo>
                <a:cubicBezTo>
                  <a:pt x="64" y="86"/>
                  <a:pt x="71" y="79"/>
                  <a:pt x="74" y="68"/>
                </a:cubicBezTo>
                <a:cubicBezTo>
                  <a:pt x="77" y="61"/>
                  <a:pt x="79" y="53"/>
                  <a:pt x="83" y="46"/>
                </a:cubicBezTo>
                <a:cubicBezTo>
                  <a:pt x="84" y="43"/>
                  <a:pt x="86" y="38"/>
                  <a:pt x="91" y="39"/>
                </a:cubicBezTo>
                <a:cubicBezTo>
                  <a:pt x="95" y="40"/>
                  <a:pt x="95" y="45"/>
                  <a:pt x="95" y="49"/>
                </a:cubicBezTo>
                <a:cubicBezTo>
                  <a:pt x="96" y="59"/>
                  <a:pt x="95" y="74"/>
                  <a:pt x="96" y="84"/>
                </a:cubicBezTo>
                <a:cubicBezTo>
                  <a:pt x="96" y="86"/>
                  <a:pt x="99" y="86"/>
                  <a:pt x="99" y="86"/>
                </a:cubicBezTo>
                <a:cubicBezTo>
                  <a:pt x="99" y="86"/>
                  <a:pt x="102" y="86"/>
                  <a:pt x="102" y="83"/>
                </a:cubicBezTo>
                <a:cubicBezTo>
                  <a:pt x="104" y="66"/>
                  <a:pt x="106" y="43"/>
                  <a:pt x="108" y="25"/>
                </a:cubicBezTo>
                <a:cubicBezTo>
                  <a:pt x="108" y="21"/>
                  <a:pt x="108" y="16"/>
                  <a:pt x="106" y="12"/>
                </a:cubicBezTo>
                <a:cubicBezTo>
                  <a:pt x="105" y="8"/>
                  <a:pt x="100" y="1"/>
                  <a:pt x="91" y="1"/>
                </a:cubicBezTo>
                <a:cubicBezTo>
                  <a:pt x="83" y="0"/>
                  <a:pt x="82" y="3"/>
                  <a:pt x="79" y="8"/>
                </a:cubicBezTo>
                <a:cubicBezTo>
                  <a:pt x="72" y="20"/>
                  <a:pt x="65" y="33"/>
                  <a:pt x="60" y="46"/>
                </a:cubicBezTo>
                <a:cubicBezTo>
                  <a:pt x="54" y="58"/>
                  <a:pt x="47" y="65"/>
                  <a:pt x="32" y="66"/>
                </a:cubicBezTo>
                <a:cubicBezTo>
                  <a:pt x="22" y="66"/>
                  <a:pt x="12" y="73"/>
                  <a:pt x="2" y="78"/>
                </a:cubicBezTo>
                <a:cubicBezTo>
                  <a:pt x="0" y="79"/>
                  <a:pt x="0" y="82"/>
                  <a:pt x="0" y="82"/>
                </a:cubicBezTo>
                <a:cubicBezTo>
                  <a:pt x="1" y="84"/>
                  <a:pt x="2" y="85"/>
                  <a:pt x="4" y="86"/>
                </a:cubicBezTo>
                <a:cubicBezTo>
                  <a:pt x="14" y="87"/>
                  <a:pt x="22" y="86"/>
                  <a:pt x="33" y="8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5" name="Freeform 192"/>
          <p:cNvSpPr>
            <a:spLocks/>
          </p:cNvSpPr>
          <p:nvPr userDrawn="1"/>
        </p:nvSpPr>
        <p:spPr bwMode="auto">
          <a:xfrm>
            <a:off x="3994150" y="2443162"/>
            <a:ext cx="173038" cy="382191"/>
          </a:xfrm>
          <a:custGeom>
            <a:avLst/>
            <a:gdLst>
              <a:gd name="T0" fmla="*/ 61 w 109"/>
              <a:gd name="T1" fmla="*/ 37 h 321"/>
              <a:gd name="T2" fmla="*/ 70 w 109"/>
              <a:gd name="T3" fmla="*/ 37 h 321"/>
              <a:gd name="T4" fmla="*/ 80 w 109"/>
              <a:gd name="T5" fmla="*/ 0 h 321"/>
              <a:gd name="T6" fmla="*/ 29 w 109"/>
              <a:gd name="T7" fmla="*/ 0 h 321"/>
              <a:gd name="T8" fmla="*/ 36 w 109"/>
              <a:gd name="T9" fmla="*/ 37 h 321"/>
              <a:gd name="T10" fmla="*/ 49 w 109"/>
              <a:gd name="T11" fmla="*/ 37 h 321"/>
              <a:gd name="T12" fmla="*/ 0 w 109"/>
              <a:gd name="T13" fmla="*/ 261 h 321"/>
              <a:gd name="T14" fmla="*/ 53 w 109"/>
              <a:gd name="T15" fmla="*/ 321 h 321"/>
              <a:gd name="T16" fmla="*/ 109 w 109"/>
              <a:gd name="T17" fmla="*/ 261 h 321"/>
              <a:gd name="T18" fmla="*/ 61 w 109"/>
              <a:gd name="T19" fmla="*/ 3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321">
                <a:moveTo>
                  <a:pt x="61" y="37"/>
                </a:moveTo>
                <a:lnTo>
                  <a:pt x="70" y="37"/>
                </a:lnTo>
                <a:lnTo>
                  <a:pt x="80" y="0"/>
                </a:lnTo>
                <a:lnTo>
                  <a:pt x="29" y="0"/>
                </a:lnTo>
                <a:lnTo>
                  <a:pt x="36" y="37"/>
                </a:lnTo>
                <a:lnTo>
                  <a:pt x="49" y="37"/>
                </a:lnTo>
                <a:lnTo>
                  <a:pt x="0" y="261"/>
                </a:lnTo>
                <a:lnTo>
                  <a:pt x="53" y="321"/>
                </a:lnTo>
                <a:lnTo>
                  <a:pt x="109" y="261"/>
                </a:lnTo>
                <a:lnTo>
                  <a:pt x="61" y="37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7732713" y="2663429"/>
            <a:ext cx="342900" cy="226219"/>
            <a:chOff x="7732713" y="3551238"/>
            <a:chExt cx="342900" cy="301625"/>
          </a:xfrm>
        </p:grpSpPr>
        <p:sp>
          <p:nvSpPr>
            <p:cNvPr id="227" name="Freeform 193"/>
            <p:cNvSpPr>
              <a:spLocks/>
            </p:cNvSpPr>
            <p:nvPr userDrawn="1"/>
          </p:nvSpPr>
          <p:spPr bwMode="auto">
            <a:xfrm>
              <a:off x="7732713" y="3705225"/>
              <a:ext cx="342900" cy="147638"/>
            </a:xfrm>
            <a:custGeom>
              <a:avLst/>
              <a:gdLst>
                <a:gd name="T0" fmla="*/ 0 w 89"/>
                <a:gd name="T1" fmla="*/ 0 h 38"/>
                <a:gd name="T2" fmla="*/ 45 w 89"/>
                <a:gd name="T3" fmla="*/ 38 h 38"/>
                <a:gd name="T4" fmla="*/ 89 w 89"/>
                <a:gd name="T5" fmla="*/ 0 h 38"/>
                <a:gd name="T6" fmla="*/ 0 w 8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38">
                  <a:moveTo>
                    <a:pt x="0" y="0"/>
                  </a:moveTo>
                  <a:cubicBezTo>
                    <a:pt x="4" y="21"/>
                    <a:pt x="22" y="38"/>
                    <a:pt x="45" y="38"/>
                  </a:cubicBezTo>
                  <a:cubicBezTo>
                    <a:pt x="67" y="38"/>
                    <a:pt x="86" y="21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8" name="Oval 194"/>
            <p:cNvSpPr>
              <a:spLocks noChangeArrowheads="1"/>
            </p:cNvSpPr>
            <p:nvPr userDrawn="1"/>
          </p:nvSpPr>
          <p:spPr bwMode="auto">
            <a:xfrm>
              <a:off x="7762875" y="3551238"/>
              <a:ext cx="92075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9" name="Oval 195"/>
            <p:cNvSpPr>
              <a:spLocks noChangeArrowheads="1"/>
            </p:cNvSpPr>
            <p:nvPr userDrawn="1"/>
          </p:nvSpPr>
          <p:spPr bwMode="auto">
            <a:xfrm>
              <a:off x="7951788" y="3551238"/>
              <a:ext cx="93663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30" name="Freeform 196"/>
          <p:cNvSpPr>
            <a:spLocks noEditPoints="1"/>
          </p:cNvSpPr>
          <p:nvPr userDrawn="1"/>
        </p:nvSpPr>
        <p:spPr bwMode="auto">
          <a:xfrm>
            <a:off x="8450264" y="1319213"/>
            <a:ext cx="517525" cy="325041"/>
          </a:xfrm>
          <a:custGeom>
            <a:avLst/>
            <a:gdLst>
              <a:gd name="T0" fmla="*/ 10 w 134"/>
              <a:gd name="T1" fmla="*/ 0 h 112"/>
              <a:gd name="T2" fmla="*/ 59 w 134"/>
              <a:gd name="T3" fmla="*/ 0 h 112"/>
              <a:gd name="T4" fmla="*/ 69 w 134"/>
              <a:gd name="T5" fmla="*/ 11 h 112"/>
              <a:gd name="T6" fmla="*/ 100 w 134"/>
              <a:gd name="T7" fmla="*/ 11 h 112"/>
              <a:gd name="T8" fmla="*/ 110 w 134"/>
              <a:gd name="T9" fmla="*/ 19 h 112"/>
              <a:gd name="T10" fmla="*/ 24 w 134"/>
              <a:gd name="T11" fmla="*/ 19 h 112"/>
              <a:gd name="T12" fmla="*/ 8 w 134"/>
              <a:gd name="T13" fmla="*/ 33 h 112"/>
              <a:gd name="T14" fmla="*/ 0 w 134"/>
              <a:gd name="T15" fmla="*/ 83 h 112"/>
              <a:gd name="T16" fmla="*/ 0 w 134"/>
              <a:gd name="T17" fmla="*/ 11 h 112"/>
              <a:gd name="T18" fmla="*/ 10 w 134"/>
              <a:gd name="T19" fmla="*/ 0 h 112"/>
              <a:gd name="T20" fmla="*/ 33 w 134"/>
              <a:gd name="T21" fmla="*/ 31 h 112"/>
              <a:gd name="T22" fmla="*/ 16 w 134"/>
              <a:gd name="T23" fmla="*/ 45 h 112"/>
              <a:gd name="T24" fmla="*/ 6 w 134"/>
              <a:gd name="T25" fmla="*/ 112 h 112"/>
              <a:gd name="T26" fmla="*/ 122 w 134"/>
              <a:gd name="T27" fmla="*/ 112 h 112"/>
              <a:gd name="T28" fmla="*/ 133 w 134"/>
              <a:gd name="T29" fmla="*/ 45 h 112"/>
              <a:gd name="T30" fmla="*/ 121 w 134"/>
              <a:gd name="T31" fmla="*/ 31 h 112"/>
              <a:gd name="T32" fmla="*/ 33 w 134"/>
              <a:gd name="T33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12">
                <a:moveTo>
                  <a:pt x="10" y="0"/>
                </a:move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9" y="5"/>
                  <a:pt x="69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5" y="11"/>
                  <a:pt x="109" y="14"/>
                  <a:pt x="110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16" y="19"/>
                  <a:pt x="9" y="25"/>
                  <a:pt x="8" y="3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lose/>
                <a:moveTo>
                  <a:pt x="33" y="31"/>
                </a:moveTo>
                <a:cubicBezTo>
                  <a:pt x="25" y="31"/>
                  <a:pt x="18" y="37"/>
                  <a:pt x="16" y="45"/>
                </a:cubicBezTo>
                <a:cubicBezTo>
                  <a:pt x="6" y="112"/>
                  <a:pt x="6" y="112"/>
                  <a:pt x="6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34" y="37"/>
                  <a:pt x="129" y="31"/>
                  <a:pt x="121" y="31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1" name="Freeform 197"/>
          <p:cNvSpPr>
            <a:spLocks/>
          </p:cNvSpPr>
          <p:nvPr userDrawn="1"/>
        </p:nvSpPr>
        <p:spPr bwMode="auto">
          <a:xfrm>
            <a:off x="2778126" y="2733675"/>
            <a:ext cx="639763" cy="263129"/>
          </a:xfrm>
          <a:custGeom>
            <a:avLst/>
            <a:gdLst>
              <a:gd name="T0" fmla="*/ 20 w 166"/>
              <a:gd name="T1" fmla="*/ 91 h 91"/>
              <a:gd name="T2" fmla="*/ 0 w 166"/>
              <a:gd name="T3" fmla="*/ 58 h 91"/>
              <a:gd name="T4" fmla="*/ 38 w 166"/>
              <a:gd name="T5" fmla="*/ 22 h 91"/>
              <a:gd name="T6" fmla="*/ 72 w 166"/>
              <a:gd name="T7" fmla="*/ 0 h 91"/>
              <a:gd name="T8" fmla="*/ 105 w 166"/>
              <a:gd name="T9" fmla="*/ 22 h 91"/>
              <a:gd name="T10" fmla="*/ 130 w 166"/>
              <a:gd name="T11" fmla="*/ 22 h 91"/>
              <a:gd name="T12" fmla="*/ 166 w 166"/>
              <a:gd name="T13" fmla="*/ 58 h 91"/>
              <a:gd name="T14" fmla="*/ 145 w 166"/>
              <a:gd name="T15" fmla="*/ 91 h 91"/>
              <a:gd name="T16" fmla="*/ 106 w 166"/>
              <a:gd name="T17" fmla="*/ 91 h 91"/>
              <a:gd name="T18" fmla="*/ 106 w 166"/>
              <a:gd name="T19" fmla="*/ 49 h 91"/>
              <a:gd name="T20" fmla="*/ 57 w 166"/>
              <a:gd name="T21" fmla="*/ 49 h 91"/>
              <a:gd name="T22" fmla="*/ 57 w 166"/>
              <a:gd name="T23" fmla="*/ 91 h 91"/>
              <a:gd name="T24" fmla="*/ 33 w 166"/>
              <a:gd name="T25" fmla="*/ 91 h 91"/>
              <a:gd name="T26" fmla="*/ 20 w 166"/>
              <a:gd name="T2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6" h="91">
                <a:moveTo>
                  <a:pt x="20" y="91"/>
                </a:moveTo>
                <a:cubicBezTo>
                  <a:pt x="8" y="85"/>
                  <a:pt x="0" y="72"/>
                  <a:pt x="0" y="58"/>
                </a:cubicBezTo>
                <a:cubicBezTo>
                  <a:pt x="0" y="39"/>
                  <a:pt x="20" y="24"/>
                  <a:pt x="38" y="22"/>
                </a:cubicBezTo>
                <a:cubicBezTo>
                  <a:pt x="44" y="9"/>
                  <a:pt x="57" y="0"/>
                  <a:pt x="72" y="0"/>
                </a:cubicBezTo>
                <a:cubicBezTo>
                  <a:pt x="87" y="0"/>
                  <a:pt x="100" y="9"/>
                  <a:pt x="105" y="22"/>
                </a:cubicBezTo>
                <a:cubicBezTo>
                  <a:pt x="106" y="22"/>
                  <a:pt x="129" y="22"/>
                  <a:pt x="130" y="22"/>
                </a:cubicBezTo>
                <a:cubicBezTo>
                  <a:pt x="150" y="22"/>
                  <a:pt x="166" y="38"/>
                  <a:pt x="166" y="58"/>
                </a:cubicBezTo>
                <a:cubicBezTo>
                  <a:pt x="166" y="72"/>
                  <a:pt x="158" y="85"/>
                  <a:pt x="145" y="91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91"/>
                  <a:pt x="57" y="91"/>
                  <a:pt x="57" y="91"/>
                </a:cubicBezTo>
                <a:cubicBezTo>
                  <a:pt x="33" y="91"/>
                  <a:pt x="33" y="91"/>
                  <a:pt x="33" y="91"/>
                </a:cubicBezTo>
                <a:lnTo>
                  <a:pt x="20" y="9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2" name="Freeform 198"/>
          <p:cNvSpPr>
            <a:spLocks/>
          </p:cNvSpPr>
          <p:nvPr userDrawn="1"/>
        </p:nvSpPr>
        <p:spPr bwMode="auto">
          <a:xfrm>
            <a:off x="2970214" y="2895600"/>
            <a:ext cx="239713" cy="242888"/>
          </a:xfrm>
          <a:custGeom>
            <a:avLst/>
            <a:gdLst>
              <a:gd name="T0" fmla="*/ 39 w 151"/>
              <a:gd name="T1" fmla="*/ 0 h 204"/>
              <a:gd name="T2" fmla="*/ 39 w 151"/>
              <a:gd name="T3" fmla="*/ 107 h 204"/>
              <a:gd name="T4" fmla="*/ 0 w 151"/>
              <a:gd name="T5" fmla="*/ 107 h 204"/>
              <a:gd name="T6" fmla="*/ 76 w 151"/>
              <a:gd name="T7" fmla="*/ 204 h 204"/>
              <a:gd name="T8" fmla="*/ 151 w 151"/>
              <a:gd name="T9" fmla="*/ 107 h 204"/>
              <a:gd name="T10" fmla="*/ 115 w 151"/>
              <a:gd name="T11" fmla="*/ 107 h 204"/>
              <a:gd name="T12" fmla="*/ 115 w 151"/>
              <a:gd name="T13" fmla="*/ 0 h 204"/>
              <a:gd name="T14" fmla="*/ 39 w 151"/>
              <a:gd name="T1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204">
                <a:moveTo>
                  <a:pt x="39" y="0"/>
                </a:moveTo>
                <a:lnTo>
                  <a:pt x="39" y="107"/>
                </a:lnTo>
                <a:lnTo>
                  <a:pt x="0" y="107"/>
                </a:lnTo>
                <a:lnTo>
                  <a:pt x="76" y="204"/>
                </a:lnTo>
                <a:lnTo>
                  <a:pt x="151" y="107"/>
                </a:lnTo>
                <a:lnTo>
                  <a:pt x="115" y="107"/>
                </a:lnTo>
                <a:lnTo>
                  <a:pt x="115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33" name="Group 232"/>
          <p:cNvGrpSpPr/>
          <p:nvPr userDrawn="1"/>
        </p:nvGrpSpPr>
        <p:grpSpPr>
          <a:xfrm>
            <a:off x="4337051" y="2536032"/>
            <a:ext cx="487363" cy="254794"/>
            <a:chOff x="4337050" y="3381375"/>
            <a:chExt cx="487363" cy="339725"/>
          </a:xfrm>
        </p:grpSpPr>
        <p:sp>
          <p:nvSpPr>
            <p:cNvPr id="234" name="Freeform 199"/>
            <p:cNvSpPr>
              <a:spLocks/>
            </p:cNvSpPr>
            <p:nvPr userDrawn="1"/>
          </p:nvSpPr>
          <p:spPr bwMode="auto">
            <a:xfrm>
              <a:off x="4527550" y="3459163"/>
              <a:ext cx="219075" cy="219075"/>
            </a:xfrm>
            <a:custGeom>
              <a:avLst/>
              <a:gdLst>
                <a:gd name="T0" fmla="*/ 29 w 57"/>
                <a:gd name="T1" fmla="*/ 0 h 57"/>
                <a:gd name="T2" fmla="*/ 15 w 57"/>
                <a:gd name="T3" fmla="*/ 3 h 57"/>
                <a:gd name="T4" fmla="*/ 22 w 57"/>
                <a:gd name="T5" fmla="*/ 10 h 57"/>
                <a:gd name="T6" fmla="*/ 15 w 57"/>
                <a:gd name="T7" fmla="*/ 17 h 57"/>
                <a:gd name="T8" fmla="*/ 8 w 57"/>
                <a:gd name="T9" fmla="*/ 10 h 57"/>
                <a:gd name="T10" fmla="*/ 8 w 57"/>
                <a:gd name="T11" fmla="*/ 8 h 57"/>
                <a:gd name="T12" fmla="*/ 0 w 57"/>
                <a:gd name="T13" fmla="*/ 28 h 57"/>
                <a:gd name="T14" fmla="*/ 29 w 57"/>
                <a:gd name="T15" fmla="*/ 57 h 57"/>
                <a:gd name="T16" fmla="*/ 57 w 57"/>
                <a:gd name="T17" fmla="*/ 28 h 57"/>
                <a:gd name="T18" fmla="*/ 29 w 57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9" y="3"/>
                    <a:pt x="22" y="6"/>
                    <a:pt x="22" y="10"/>
                  </a:cubicBezTo>
                  <a:cubicBezTo>
                    <a:pt x="22" y="14"/>
                    <a:pt x="19" y="17"/>
                    <a:pt x="15" y="17"/>
                  </a:cubicBezTo>
                  <a:cubicBezTo>
                    <a:pt x="11" y="17"/>
                    <a:pt x="8" y="14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3" y="13"/>
                    <a:pt x="0" y="20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5" name="Freeform 200"/>
            <p:cNvSpPr>
              <a:spLocks noEditPoints="1"/>
            </p:cNvSpPr>
            <p:nvPr userDrawn="1"/>
          </p:nvSpPr>
          <p:spPr bwMode="auto">
            <a:xfrm>
              <a:off x="4337050" y="3381375"/>
              <a:ext cx="487363" cy="339725"/>
            </a:xfrm>
            <a:custGeom>
              <a:avLst/>
              <a:gdLst>
                <a:gd name="T0" fmla="*/ 121 w 126"/>
                <a:gd name="T1" fmla="*/ 12 h 88"/>
                <a:gd name="T2" fmla="*/ 101 w 126"/>
                <a:gd name="T3" fmla="*/ 12 h 88"/>
                <a:gd name="T4" fmla="*/ 99 w 126"/>
                <a:gd name="T5" fmla="*/ 6 h 88"/>
                <a:gd name="T6" fmla="*/ 92 w 126"/>
                <a:gd name="T7" fmla="*/ 0 h 88"/>
                <a:gd name="T8" fmla="*/ 63 w 126"/>
                <a:gd name="T9" fmla="*/ 0 h 88"/>
                <a:gd name="T10" fmla="*/ 56 w 126"/>
                <a:gd name="T11" fmla="*/ 6 h 88"/>
                <a:gd name="T12" fmla="*/ 54 w 126"/>
                <a:gd name="T13" fmla="*/ 12 h 88"/>
                <a:gd name="T14" fmla="*/ 30 w 126"/>
                <a:gd name="T15" fmla="*/ 12 h 88"/>
                <a:gd name="T16" fmla="*/ 30 w 126"/>
                <a:gd name="T17" fmla="*/ 11 h 88"/>
                <a:gd name="T18" fmla="*/ 26 w 126"/>
                <a:gd name="T19" fmla="*/ 6 h 88"/>
                <a:gd name="T20" fmla="*/ 15 w 126"/>
                <a:gd name="T21" fmla="*/ 6 h 88"/>
                <a:gd name="T22" fmla="*/ 11 w 126"/>
                <a:gd name="T23" fmla="*/ 11 h 88"/>
                <a:gd name="T24" fmla="*/ 11 w 126"/>
                <a:gd name="T25" fmla="*/ 12 h 88"/>
                <a:gd name="T26" fmla="*/ 5 w 126"/>
                <a:gd name="T27" fmla="*/ 12 h 88"/>
                <a:gd name="T28" fmla="*/ 0 w 126"/>
                <a:gd name="T29" fmla="*/ 17 h 88"/>
                <a:gd name="T30" fmla="*/ 0 w 126"/>
                <a:gd name="T31" fmla="*/ 82 h 88"/>
                <a:gd name="T32" fmla="*/ 5 w 126"/>
                <a:gd name="T33" fmla="*/ 88 h 88"/>
                <a:gd name="T34" fmla="*/ 121 w 126"/>
                <a:gd name="T35" fmla="*/ 88 h 88"/>
                <a:gd name="T36" fmla="*/ 126 w 126"/>
                <a:gd name="T37" fmla="*/ 82 h 88"/>
                <a:gd name="T38" fmla="*/ 126 w 126"/>
                <a:gd name="T39" fmla="*/ 17 h 88"/>
                <a:gd name="T40" fmla="*/ 121 w 126"/>
                <a:gd name="T41" fmla="*/ 12 h 88"/>
                <a:gd name="T42" fmla="*/ 31 w 126"/>
                <a:gd name="T43" fmla="*/ 28 h 88"/>
                <a:gd name="T44" fmla="*/ 14 w 126"/>
                <a:gd name="T45" fmla="*/ 28 h 88"/>
                <a:gd name="T46" fmla="*/ 10 w 126"/>
                <a:gd name="T47" fmla="*/ 24 h 88"/>
                <a:gd name="T48" fmla="*/ 14 w 126"/>
                <a:gd name="T49" fmla="*/ 20 h 88"/>
                <a:gd name="T50" fmla="*/ 31 w 126"/>
                <a:gd name="T51" fmla="*/ 20 h 88"/>
                <a:gd name="T52" fmla="*/ 35 w 126"/>
                <a:gd name="T53" fmla="*/ 24 h 88"/>
                <a:gd name="T54" fmla="*/ 31 w 126"/>
                <a:gd name="T55" fmla="*/ 28 h 88"/>
                <a:gd name="T56" fmla="*/ 78 w 126"/>
                <a:gd name="T57" fmla="*/ 81 h 88"/>
                <a:gd name="T58" fmla="*/ 45 w 126"/>
                <a:gd name="T59" fmla="*/ 48 h 88"/>
                <a:gd name="T60" fmla="*/ 78 w 126"/>
                <a:gd name="T61" fmla="*/ 15 h 88"/>
                <a:gd name="T62" fmla="*/ 110 w 126"/>
                <a:gd name="T63" fmla="*/ 48 h 88"/>
                <a:gd name="T64" fmla="*/ 78 w 126"/>
                <a:gd name="T6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88">
                  <a:moveTo>
                    <a:pt x="121" y="12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3"/>
                    <a:pt x="96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7" y="3"/>
                    <a:pt x="56" y="6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5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4" y="88"/>
                    <a:pt x="126" y="85"/>
                    <a:pt x="126" y="8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4"/>
                    <a:pt x="124" y="12"/>
                    <a:pt x="121" y="12"/>
                  </a:cubicBezTo>
                  <a:close/>
                  <a:moveTo>
                    <a:pt x="3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2" y="28"/>
                    <a:pt x="10" y="26"/>
                    <a:pt x="10" y="24"/>
                  </a:cubicBezTo>
                  <a:cubicBezTo>
                    <a:pt x="10" y="22"/>
                    <a:pt x="12" y="20"/>
                    <a:pt x="1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5" y="22"/>
                    <a:pt x="35" y="24"/>
                  </a:cubicBezTo>
                  <a:cubicBezTo>
                    <a:pt x="35" y="26"/>
                    <a:pt x="33" y="28"/>
                    <a:pt x="31" y="28"/>
                  </a:cubicBezTo>
                  <a:close/>
                  <a:moveTo>
                    <a:pt x="78" y="81"/>
                  </a:moveTo>
                  <a:cubicBezTo>
                    <a:pt x="59" y="81"/>
                    <a:pt x="45" y="66"/>
                    <a:pt x="45" y="48"/>
                  </a:cubicBezTo>
                  <a:cubicBezTo>
                    <a:pt x="45" y="30"/>
                    <a:pt x="59" y="15"/>
                    <a:pt x="78" y="15"/>
                  </a:cubicBezTo>
                  <a:cubicBezTo>
                    <a:pt x="96" y="15"/>
                    <a:pt x="110" y="30"/>
                    <a:pt x="110" y="48"/>
                  </a:cubicBezTo>
                  <a:cubicBezTo>
                    <a:pt x="110" y="66"/>
                    <a:pt x="96" y="81"/>
                    <a:pt x="78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36" name="Group 235"/>
          <p:cNvGrpSpPr/>
          <p:nvPr userDrawn="1"/>
        </p:nvGrpSpPr>
        <p:grpSpPr>
          <a:xfrm>
            <a:off x="7673976" y="2194323"/>
            <a:ext cx="606425" cy="379810"/>
            <a:chOff x="7673975" y="2925763"/>
            <a:chExt cx="606425" cy="506413"/>
          </a:xfrm>
        </p:grpSpPr>
        <p:sp>
          <p:nvSpPr>
            <p:cNvPr id="237" name="Rectangle 201"/>
            <p:cNvSpPr>
              <a:spLocks noChangeArrowheads="1"/>
            </p:cNvSpPr>
            <p:nvPr userDrawn="1"/>
          </p:nvSpPr>
          <p:spPr bwMode="auto">
            <a:xfrm>
              <a:off x="7894638" y="3006725"/>
              <a:ext cx="73025" cy="4286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8" name="Rectangle 202"/>
            <p:cNvSpPr>
              <a:spLocks noChangeArrowheads="1"/>
            </p:cNvSpPr>
            <p:nvPr userDrawn="1"/>
          </p:nvSpPr>
          <p:spPr bwMode="auto">
            <a:xfrm>
              <a:off x="7805738" y="3238500"/>
              <a:ext cx="42863" cy="6985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9" name="Rectangle 203"/>
            <p:cNvSpPr>
              <a:spLocks noChangeArrowheads="1"/>
            </p:cNvSpPr>
            <p:nvPr userDrawn="1"/>
          </p:nvSpPr>
          <p:spPr bwMode="auto">
            <a:xfrm>
              <a:off x="8167688" y="3103563"/>
              <a:ext cx="42863" cy="7302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0" name="Freeform 204"/>
            <p:cNvSpPr>
              <a:spLocks noEditPoints="1"/>
            </p:cNvSpPr>
            <p:nvPr userDrawn="1"/>
          </p:nvSpPr>
          <p:spPr bwMode="auto">
            <a:xfrm>
              <a:off x="7673975" y="2925763"/>
              <a:ext cx="606425" cy="506413"/>
            </a:xfrm>
            <a:custGeom>
              <a:avLst/>
              <a:gdLst>
                <a:gd name="T0" fmla="*/ 38 w 157"/>
                <a:gd name="T1" fmla="*/ 0 h 131"/>
                <a:gd name="T2" fmla="*/ 38 w 157"/>
                <a:gd name="T3" fmla="*/ 35 h 131"/>
                <a:gd name="T4" fmla="*/ 35 w 157"/>
                <a:gd name="T5" fmla="*/ 38 h 131"/>
                <a:gd name="T6" fmla="*/ 0 w 157"/>
                <a:gd name="T7" fmla="*/ 38 h 131"/>
                <a:gd name="T8" fmla="*/ 0 w 157"/>
                <a:gd name="T9" fmla="*/ 131 h 131"/>
                <a:gd name="T10" fmla="*/ 157 w 157"/>
                <a:gd name="T11" fmla="*/ 131 h 131"/>
                <a:gd name="T12" fmla="*/ 157 w 157"/>
                <a:gd name="T13" fmla="*/ 0 h 131"/>
                <a:gd name="T14" fmla="*/ 38 w 157"/>
                <a:gd name="T15" fmla="*/ 0 h 131"/>
                <a:gd name="T16" fmla="*/ 146 w 157"/>
                <a:gd name="T17" fmla="*/ 72 h 131"/>
                <a:gd name="T18" fmla="*/ 128 w 157"/>
                <a:gd name="T19" fmla="*/ 72 h 131"/>
                <a:gd name="T20" fmla="*/ 128 w 157"/>
                <a:gd name="T21" fmla="*/ 86 h 131"/>
                <a:gd name="T22" fmla="*/ 121 w 157"/>
                <a:gd name="T23" fmla="*/ 86 h 131"/>
                <a:gd name="T24" fmla="*/ 121 w 157"/>
                <a:gd name="T25" fmla="*/ 38 h 131"/>
                <a:gd name="T26" fmla="*/ 98 w 157"/>
                <a:gd name="T27" fmla="*/ 38 h 131"/>
                <a:gd name="T28" fmla="*/ 98 w 157"/>
                <a:gd name="T29" fmla="*/ 46 h 131"/>
                <a:gd name="T30" fmla="*/ 91 w 157"/>
                <a:gd name="T31" fmla="*/ 46 h 131"/>
                <a:gd name="T32" fmla="*/ 91 w 157"/>
                <a:gd name="T33" fmla="*/ 38 h 131"/>
                <a:gd name="T34" fmla="*/ 83 w 157"/>
                <a:gd name="T35" fmla="*/ 38 h 131"/>
                <a:gd name="T36" fmla="*/ 52 w 157"/>
                <a:gd name="T37" fmla="*/ 38 h 131"/>
                <a:gd name="T38" fmla="*/ 52 w 157"/>
                <a:gd name="T39" fmla="*/ 70 h 131"/>
                <a:gd name="T40" fmla="*/ 87 w 157"/>
                <a:gd name="T41" fmla="*/ 70 h 131"/>
                <a:gd name="T42" fmla="*/ 88 w 157"/>
                <a:gd name="T43" fmla="*/ 70 h 131"/>
                <a:gd name="T44" fmla="*/ 91 w 157"/>
                <a:gd name="T45" fmla="*/ 70 h 131"/>
                <a:gd name="T46" fmla="*/ 91 w 157"/>
                <a:gd name="T47" fmla="*/ 54 h 131"/>
                <a:gd name="T48" fmla="*/ 98 w 157"/>
                <a:gd name="T49" fmla="*/ 54 h 131"/>
                <a:gd name="T50" fmla="*/ 98 w 157"/>
                <a:gd name="T51" fmla="*/ 70 h 131"/>
                <a:gd name="T52" fmla="*/ 108 w 157"/>
                <a:gd name="T53" fmla="*/ 70 h 131"/>
                <a:gd name="T54" fmla="*/ 108 w 157"/>
                <a:gd name="T55" fmla="*/ 76 h 131"/>
                <a:gd name="T56" fmla="*/ 88 w 157"/>
                <a:gd name="T57" fmla="*/ 76 h 131"/>
                <a:gd name="T58" fmla="*/ 87 w 157"/>
                <a:gd name="T59" fmla="*/ 76 h 131"/>
                <a:gd name="T60" fmla="*/ 52 w 157"/>
                <a:gd name="T61" fmla="*/ 76 h 131"/>
                <a:gd name="T62" fmla="*/ 52 w 157"/>
                <a:gd name="T63" fmla="*/ 106 h 131"/>
                <a:gd name="T64" fmla="*/ 52 w 157"/>
                <a:gd name="T65" fmla="*/ 106 h 131"/>
                <a:gd name="T66" fmla="*/ 52 w 157"/>
                <a:gd name="T67" fmla="*/ 107 h 131"/>
                <a:gd name="T68" fmla="*/ 76 w 157"/>
                <a:gd name="T69" fmla="*/ 107 h 131"/>
                <a:gd name="T70" fmla="*/ 76 w 157"/>
                <a:gd name="T71" fmla="*/ 95 h 131"/>
                <a:gd name="T72" fmla="*/ 83 w 157"/>
                <a:gd name="T73" fmla="*/ 95 h 131"/>
                <a:gd name="T74" fmla="*/ 83 w 157"/>
                <a:gd name="T75" fmla="*/ 107 h 131"/>
                <a:gd name="T76" fmla="*/ 121 w 157"/>
                <a:gd name="T77" fmla="*/ 107 h 131"/>
                <a:gd name="T78" fmla="*/ 121 w 157"/>
                <a:gd name="T79" fmla="*/ 97 h 131"/>
                <a:gd name="T80" fmla="*/ 128 w 157"/>
                <a:gd name="T81" fmla="*/ 97 h 131"/>
                <a:gd name="T82" fmla="*/ 128 w 157"/>
                <a:gd name="T83" fmla="*/ 114 h 131"/>
                <a:gd name="T84" fmla="*/ 45 w 157"/>
                <a:gd name="T85" fmla="*/ 114 h 131"/>
                <a:gd name="T86" fmla="*/ 45 w 157"/>
                <a:gd name="T87" fmla="*/ 106 h 131"/>
                <a:gd name="T88" fmla="*/ 28 w 157"/>
                <a:gd name="T89" fmla="*/ 106 h 131"/>
                <a:gd name="T90" fmla="*/ 28 w 157"/>
                <a:gd name="T91" fmla="*/ 74 h 131"/>
                <a:gd name="T92" fmla="*/ 45 w 157"/>
                <a:gd name="T93" fmla="*/ 74 h 131"/>
                <a:gd name="T94" fmla="*/ 45 w 157"/>
                <a:gd name="T95" fmla="*/ 32 h 131"/>
                <a:gd name="T96" fmla="*/ 51 w 157"/>
                <a:gd name="T97" fmla="*/ 32 h 131"/>
                <a:gd name="T98" fmla="*/ 51 w 157"/>
                <a:gd name="T99" fmla="*/ 14 h 131"/>
                <a:gd name="T100" fmla="*/ 83 w 157"/>
                <a:gd name="T101" fmla="*/ 14 h 131"/>
                <a:gd name="T102" fmla="*/ 83 w 157"/>
                <a:gd name="T103" fmla="*/ 32 h 131"/>
                <a:gd name="T104" fmla="*/ 128 w 157"/>
                <a:gd name="T105" fmla="*/ 32 h 131"/>
                <a:gd name="T106" fmla="*/ 128 w 157"/>
                <a:gd name="T107" fmla="*/ 39 h 131"/>
                <a:gd name="T108" fmla="*/ 146 w 157"/>
                <a:gd name="T109" fmla="*/ 39 h 131"/>
                <a:gd name="T110" fmla="*/ 146 w 157"/>
                <a:gd name="T111" fmla="*/ 7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31">
                  <a:moveTo>
                    <a:pt x="38" y="0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8" y="37"/>
                    <a:pt x="37" y="38"/>
                    <a:pt x="3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38" y="0"/>
                  </a:lnTo>
                  <a:close/>
                  <a:moveTo>
                    <a:pt x="14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46" y="39"/>
                    <a:pt x="146" y="39"/>
                    <a:pt x="146" y="39"/>
                  </a:cubicBezTo>
                  <a:lnTo>
                    <a:pt x="146" y="7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1" name="Freeform 206"/>
            <p:cNvSpPr>
              <a:spLocks/>
            </p:cNvSpPr>
            <p:nvPr userDrawn="1"/>
          </p:nvSpPr>
          <p:spPr bwMode="auto">
            <a:xfrm>
              <a:off x="7678738" y="2941638"/>
              <a:ext cx="107950" cy="107950"/>
            </a:xfrm>
            <a:custGeom>
              <a:avLst/>
              <a:gdLst>
                <a:gd name="T0" fmla="*/ 68 w 68"/>
                <a:gd name="T1" fmla="*/ 0 h 68"/>
                <a:gd name="T2" fmla="*/ 0 w 68"/>
                <a:gd name="T3" fmla="*/ 68 h 68"/>
                <a:gd name="T4" fmla="*/ 68 w 68"/>
                <a:gd name="T5" fmla="*/ 68 h 68"/>
                <a:gd name="T6" fmla="*/ 68 w 68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8">
                  <a:moveTo>
                    <a:pt x="68" y="0"/>
                  </a:move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7835901" y="1333500"/>
            <a:ext cx="474663" cy="367904"/>
            <a:chOff x="7835900" y="1778000"/>
            <a:chExt cx="474663" cy="490538"/>
          </a:xfrm>
        </p:grpSpPr>
        <p:sp>
          <p:nvSpPr>
            <p:cNvPr id="243" name="Freeform 207"/>
            <p:cNvSpPr>
              <a:spLocks/>
            </p:cNvSpPr>
            <p:nvPr userDrawn="1"/>
          </p:nvSpPr>
          <p:spPr bwMode="auto">
            <a:xfrm>
              <a:off x="7835900" y="1974850"/>
              <a:ext cx="309563" cy="293688"/>
            </a:xfrm>
            <a:custGeom>
              <a:avLst/>
              <a:gdLst>
                <a:gd name="T0" fmla="*/ 22 w 80"/>
                <a:gd name="T1" fmla="*/ 0 h 76"/>
                <a:gd name="T2" fmla="*/ 10 w 80"/>
                <a:gd name="T3" fmla="*/ 19 h 76"/>
                <a:gd name="T4" fmla="*/ 21 w 80"/>
                <a:gd name="T5" fmla="*/ 66 h 76"/>
                <a:gd name="T6" fmla="*/ 68 w 80"/>
                <a:gd name="T7" fmla="*/ 55 h 76"/>
                <a:gd name="T8" fmla="*/ 80 w 80"/>
                <a:gd name="T9" fmla="*/ 36 h 76"/>
                <a:gd name="T10" fmla="*/ 22 w 80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22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0" y="35"/>
                    <a:pt x="5" y="56"/>
                    <a:pt x="21" y="66"/>
                  </a:cubicBezTo>
                  <a:cubicBezTo>
                    <a:pt x="37" y="76"/>
                    <a:pt x="58" y="71"/>
                    <a:pt x="68" y="5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0" y="36"/>
                    <a:pt x="45" y="30"/>
                    <a:pt x="2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4" name="Freeform 208"/>
            <p:cNvSpPr>
              <a:spLocks noEditPoints="1"/>
            </p:cNvSpPr>
            <p:nvPr userDrawn="1"/>
          </p:nvSpPr>
          <p:spPr bwMode="auto">
            <a:xfrm>
              <a:off x="7929563" y="1778000"/>
              <a:ext cx="381000" cy="320675"/>
            </a:xfrm>
            <a:custGeom>
              <a:avLst/>
              <a:gdLst>
                <a:gd name="T0" fmla="*/ 94 w 99"/>
                <a:gd name="T1" fmla="*/ 0 h 83"/>
                <a:gd name="T2" fmla="*/ 88 w 99"/>
                <a:gd name="T3" fmla="*/ 19 h 83"/>
                <a:gd name="T4" fmla="*/ 67 w 99"/>
                <a:gd name="T5" fmla="*/ 24 h 83"/>
                <a:gd name="T6" fmla="*/ 48 w 99"/>
                <a:gd name="T7" fmla="*/ 26 h 83"/>
                <a:gd name="T8" fmla="*/ 5 w 99"/>
                <a:gd name="T9" fmla="*/ 39 h 83"/>
                <a:gd name="T10" fmla="*/ 0 w 99"/>
                <a:gd name="T11" fmla="*/ 47 h 83"/>
                <a:gd name="T12" fmla="*/ 59 w 99"/>
                <a:gd name="T13" fmla="*/ 83 h 83"/>
                <a:gd name="T14" fmla="*/ 64 w 99"/>
                <a:gd name="T15" fmla="*/ 75 h 83"/>
                <a:gd name="T16" fmla="*/ 56 w 99"/>
                <a:gd name="T17" fmla="*/ 31 h 83"/>
                <a:gd name="T18" fmla="*/ 66 w 99"/>
                <a:gd name="T19" fmla="*/ 29 h 83"/>
                <a:gd name="T20" fmla="*/ 94 w 99"/>
                <a:gd name="T21" fmla="*/ 21 h 83"/>
                <a:gd name="T22" fmla="*/ 98 w 99"/>
                <a:gd name="T23" fmla="*/ 3 h 83"/>
                <a:gd name="T24" fmla="*/ 40 w 99"/>
                <a:gd name="T25" fmla="*/ 59 h 83"/>
                <a:gd name="T26" fmla="*/ 32 w 99"/>
                <a:gd name="T27" fmla="*/ 61 h 83"/>
                <a:gd name="T28" fmla="*/ 30 w 99"/>
                <a:gd name="T29" fmla="*/ 53 h 83"/>
                <a:gd name="T30" fmla="*/ 38 w 99"/>
                <a:gd name="T31" fmla="*/ 39 h 83"/>
                <a:gd name="T32" fmla="*/ 47 w 99"/>
                <a:gd name="T33" fmla="*/ 37 h 83"/>
                <a:gd name="T34" fmla="*/ 49 w 99"/>
                <a:gd name="T35" fmla="*/ 45 h 83"/>
                <a:gd name="T36" fmla="*/ 40 w 99"/>
                <a:gd name="T37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3">
                  <a:moveTo>
                    <a:pt x="94" y="0"/>
                  </a:moveTo>
                  <a:cubicBezTo>
                    <a:pt x="93" y="8"/>
                    <a:pt x="88" y="19"/>
                    <a:pt x="88" y="19"/>
                  </a:cubicBezTo>
                  <a:cubicBezTo>
                    <a:pt x="79" y="33"/>
                    <a:pt x="67" y="24"/>
                    <a:pt x="67" y="24"/>
                  </a:cubicBezTo>
                  <a:cubicBezTo>
                    <a:pt x="56" y="17"/>
                    <a:pt x="50" y="22"/>
                    <a:pt x="48" y="26"/>
                  </a:cubicBezTo>
                  <a:cubicBezTo>
                    <a:pt x="32" y="19"/>
                    <a:pt x="14" y="25"/>
                    <a:pt x="5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57"/>
                    <a:pt x="28" y="81"/>
                    <a:pt x="59" y="83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3" y="60"/>
                    <a:pt x="69" y="41"/>
                    <a:pt x="56" y="31"/>
                  </a:cubicBezTo>
                  <a:cubicBezTo>
                    <a:pt x="59" y="26"/>
                    <a:pt x="66" y="29"/>
                    <a:pt x="66" y="29"/>
                  </a:cubicBezTo>
                  <a:cubicBezTo>
                    <a:pt x="86" y="42"/>
                    <a:pt x="94" y="21"/>
                    <a:pt x="94" y="21"/>
                  </a:cubicBezTo>
                  <a:cubicBezTo>
                    <a:pt x="94" y="21"/>
                    <a:pt x="99" y="12"/>
                    <a:pt x="98" y="3"/>
                  </a:cubicBezTo>
                  <a:moveTo>
                    <a:pt x="40" y="59"/>
                  </a:moveTo>
                  <a:cubicBezTo>
                    <a:pt x="38" y="62"/>
                    <a:pt x="35" y="63"/>
                    <a:pt x="32" y="61"/>
                  </a:cubicBezTo>
                  <a:cubicBezTo>
                    <a:pt x="29" y="59"/>
                    <a:pt x="28" y="56"/>
                    <a:pt x="30" y="5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6"/>
                    <a:pt x="44" y="35"/>
                    <a:pt x="47" y="37"/>
                  </a:cubicBezTo>
                  <a:cubicBezTo>
                    <a:pt x="49" y="39"/>
                    <a:pt x="50" y="43"/>
                    <a:pt x="49" y="45"/>
                  </a:cubicBezTo>
                  <a:lnTo>
                    <a:pt x="40" y="5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5" name="Group 244"/>
          <p:cNvGrpSpPr/>
          <p:nvPr userDrawn="1"/>
        </p:nvGrpSpPr>
        <p:grpSpPr>
          <a:xfrm>
            <a:off x="6727826" y="963217"/>
            <a:ext cx="587375" cy="286940"/>
            <a:chOff x="6727825" y="1284288"/>
            <a:chExt cx="587375" cy="382587"/>
          </a:xfrm>
        </p:grpSpPr>
        <p:sp>
          <p:nvSpPr>
            <p:cNvPr id="246" name="Oval 209"/>
            <p:cNvSpPr>
              <a:spLocks noChangeArrowheads="1"/>
            </p:cNvSpPr>
            <p:nvPr userDrawn="1"/>
          </p:nvSpPr>
          <p:spPr bwMode="auto">
            <a:xfrm>
              <a:off x="68087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7" name="Oval 210"/>
            <p:cNvSpPr>
              <a:spLocks noChangeArrowheads="1"/>
            </p:cNvSpPr>
            <p:nvPr userDrawn="1"/>
          </p:nvSpPr>
          <p:spPr bwMode="auto">
            <a:xfrm>
              <a:off x="71135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8" name="Oval 211"/>
            <p:cNvSpPr>
              <a:spLocks noChangeArrowheads="1"/>
            </p:cNvSpPr>
            <p:nvPr userDrawn="1"/>
          </p:nvSpPr>
          <p:spPr bwMode="auto">
            <a:xfrm>
              <a:off x="6959600" y="1284288"/>
              <a:ext cx="123825" cy="12382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9" name="Freeform 212"/>
            <p:cNvSpPr>
              <a:spLocks/>
            </p:cNvSpPr>
            <p:nvPr userDrawn="1"/>
          </p:nvSpPr>
          <p:spPr bwMode="auto">
            <a:xfrm>
              <a:off x="6727825" y="1419225"/>
              <a:ext cx="587375" cy="247650"/>
            </a:xfrm>
            <a:custGeom>
              <a:avLst/>
              <a:gdLst>
                <a:gd name="T0" fmla="*/ 149 w 152"/>
                <a:gd name="T1" fmla="*/ 57 h 64"/>
                <a:gd name="T2" fmla="*/ 131 w 152"/>
                <a:gd name="T3" fmla="*/ 57 h 64"/>
                <a:gd name="T4" fmla="*/ 131 w 152"/>
                <a:gd name="T5" fmla="*/ 50 h 64"/>
                <a:gd name="T6" fmla="*/ 138 w 152"/>
                <a:gd name="T7" fmla="*/ 38 h 64"/>
                <a:gd name="T8" fmla="*/ 138 w 152"/>
                <a:gd name="T9" fmla="*/ 16 h 64"/>
                <a:gd name="T10" fmla="*/ 124 w 152"/>
                <a:gd name="T11" fmla="*/ 2 h 64"/>
                <a:gd name="T12" fmla="*/ 107 w 152"/>
                <a:gd name="T13" fmla="*/ 2 h 64"/>
                <a:gd name="T14" fmla="*/ 104 w 152"/>
                <a:gd name="T15" fmla="*/ 3 h 64"/>
                <a:gd name="T16" fmla="*/ 107 w 152"/>
                <a:gd name="T17" fmla="*/ 15 h 64"/>
                <a:gd name="T18" fmla="*/ 107 w 152"/>
                <a:gd name="T19" fmla="*/ 39 h 64"/>
                <a:gd name="T20" fmla="*/ 101 w 152"/>
                <a:gd name="T21" fmla="*/ 55 h 64"/>
                <a:gd name="T22" fmla="*/ 101 w 152"/>
                <a:gd name="T23" fmla="*/ 57 h 64"/>
                <a:gd name="T24" fmla="*/ 92 w 152"/>
                <a:gd name="T25" fmla="*/ 57 h 64"/>
                <a:gd name="T26" fmla="*/ 92 w 152"/>
                <a:gd name="T27" fmla="*/ 52 h 64"/>
                <a:gd name="T28" fmla="*/ 100 w 152"/>
                <a:gd name="T29" fmla="*/ 39 h 64"/>
                <a:gd name="T30" fmla="*/ 100 w 152"/>
                <a:gd name="T31" fmla="*/ 15 h 64"/>
                <a:gd name="T32" fmla="*/ 85 w 152"/>
                <a:gd name="T33" fmla="*/ 0 h 64"/>
                <a:gd name="T34" fmla="*/ 66 w 152"/>
                <a:gd name="T35" fmla="*/ 0 h 64"/>
                <a:gd name="T36" fmla="*/ 51 w 152"/>
                <a:gd name="T37" fmla="*/ 15 h 64"/>
                <a:gd name="T38" fmla="*/ 51 w 152"/>
                <a:gd name="T39" fmla="*/ 39 h 64"/>
                <a:gd name="T40" fmla="*/ 59 w 152"/>
                <a:gd name="T41" fmla="*/ 52 h 64"/>
                <a:gd name="T42" fmla="*/ 59 w 152"/>
                <a:gd name="T43" fmla="*/ 57 h 64"/>
                <a:gd name="T44" fmla="*/ 51 w 152"/>
                <a:gd name="T45" fmla="*/ 57 h 64"/>
                <a:gd name="T46" fmla="*/ 51 w 152"/>
                <a:gd name="T47" fmla="*/ 55 h 64"/>
                <a:gd name="T48" fmla="*/ 44 w 152"/>
                <a:gd name="T49" fmla="*/ 39 h 64"/>
                <a:gd name="T50" fmla="*/ 44 w 152"/>
                <a:gd name="T51" fmla="*/ 15 h 64"/>
                <a:gd name="T52" fmla="*/ 47 w 152"/>
                <a:gd name="T53" fmla="*/ 3 h 64"/>
                <a:gd name="T54" fmla="*/ 44 w 152"/>
                <a:gd name="T55" fmla="*/ 2 h 64"/>
                <a:gd name="T56" fmla="*/ 27 w 152"/>
                <a:gd name="T57" fmla="*/ 2 h 64"/>
                <a:gd name="T58" fmla="*/ 13 w 152"/>
                <a:gd name="T59" fmla="*/ 16 h 64"/>
                <a:gd name="T60" fmla="*/ 13 w 152"/>
                <a:gd name="T61" fmla="*/ 38 h 64"/>
                <a:gd name="T62" fmla="*/ 21 w 152"/>
                <a:gd name="T63" fmla="*/ 50 h 64"/>
                <a:gd name="T64" fmla="*/ 21 w 152"/>
                <a:gd name="T65" fmla="*/ 57 h 64"/>
                <a:gd name="T66" fmla="*/ 3 w 152"/>
                <a:gd name="T67" fmla="*/ 57 h 64"/>
                <a:gd name="T68" fmla="*/ 0 w 152"/>
                <a:gd name="T69" fmla="*/ 60 h 64"/>
                <a:gd name="T70" fmla="*/ 3 w 152"/>
                <a:gd name="T71" fmla="*/ 64 h 64"/>
                <a:gd name="T72" fmla="*/ 149 w 152"/>
                <a:gd name="T73" fmla="*/ 64 h 64"/>
                <a:gd name="T74" fmla="*/ 152 w 152"/>
                <a:gd name="T75" fmla="*/ 60 h 64"/>
                <a:gd name="T76" fmla="*/ 149 w 152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64">
                  <a:moveTo>
                    <a:pt x="149" y="57"/>
                  </a:moveTo>
                  <a:cubicBezTo>
                    <a:pt x="131" y="57"/>
                    <a:pt x="131" y="57"/>
                    <a:pt x="131" y="57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5" y="48"/>
                    <a:pt x="138" y="43"/>
                    <a:pt x="138" y="38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9"/>
                    <a:pt x="132" y="2"/>
                    <a:pt x="124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6" y="2"/>
                    <a:pt x="105" y="2"/>
                    <a:pt x="104" y="3"/>
                  </a:cubicBezTo>
                  <a:cubicBezTo>
                    <a:pt x="106" y="6"/>
                    <a:pt x="107" y="10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5" y="51"/>
                    <a:pt x="101" y="55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7" y="50"/>
                    <a:pt x="100" y="45"/>
                    <a:pt x="100" y="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7"/>
                    <a:pt x="93" y="0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8" y="0"/>
                    <a:pt x="51" y="7"/>
                    <a:pt x="51" y="15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5"/>
                    <a:pt x="54" y="50"/>
                    <a:pt x="59" y="52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6" y="51"/>
                    <a:pt x="44" y="45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5" y="6"/>
                    <a:pt x="47" y="3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9" y="2"/>
                    <a:pt x="13" y="9"/>
                    <a:pt x="13" y="1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3"/>
                    <a:pt x="16" y="48"/>
                    <a:pt x="21" y="5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0" y="59"/>
                    <a:pt x="0" y="60"/>
                  </a:cubicBezTo>
                  <a:cubicBezTo>
                    <a:pt x="0" y="62"/>
                    <a:pt x="1" y="64"/>
                    <a:pt x="3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1" y="64"/>
                    <a:pt x="152" y="62"/>
                    <a:pt x="152" y="60"/>
                  </a:cubicBezTo>
                  <a:cubicBezTo>
                    <a:pt x="152" y="59"/>
                    <a:pt x="151" y="57"/>
                    <a:pt x="149" y="5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0" name="Group 249"/>
          <p:cNvGrpSpPr/>
          <p:nvPr userDrawn="1"/>
        </p:nvGrpSpPr>
        <p:grpSpPr>
          <a:xfrm>
            <a:off x="5248276" y="2912269"/>
            <a:ext cx="309563" cy="232172"/>
            <a:chOff x="5248275" y="3883025"/>
            <a:chExt cx="309563" cy="309563"/>
          </a:xfrm>
        </p:grpSpPr>
        <p:sp>
          <p:nvSpPr>
            <p:cNvPr id="251" name="Freeform 213"/>
            <p:cNvSpPr>
              <a:spLocks/>
            </p:cNvSpPr>
            <p:nvPr userDrawn="1"/>
          </p:nvSpPr>
          <p:spPr bwMode="auto">
            <a:xfrm>
              <a:off x="5264150" y="3887788"/>
              <a:ext cx="153988" cy="166688"/>
            </a:xfrm>
            <a:custGeom>
              <a:avLst/>
              <a:gdLst>
                <a:gd name="T0" fmla="*/ 19 w 40"/>
                <a:gd name="T1" fmla="*/ 43 h 43"/>
                <a:gd name="T2" fmla="*/ 35 w 40"/>
                <a:gd name="T3" fmla="*/ 38 h 43"/>
                <a:gd name="T4" fmla="*/ 35 w 40"/>
                <a:gd name="T5" fmla="*/ 36 h 43"/>
                <a:gd name="T6" fmla="*/ 40 w 40"/>
                <a:gd name="T7" fmla="*/ 29 h 43"/>
                <a:gd name="T8" fmla="*/ 27 w 40"/>
                <a:gd name="T9" fmla="*/ 0 h 43"/>
                <a:gd name="T10" fmla="*/ 0 w 40"/>
                <a:gd name="T11" fmla="*/ 21 h 43"/>
                <a:gd name="T12" fmla="*/ 8 w 40"/>
                <a:gd name="T13" fmla="*/ 38 h 43"/>
                <a:gd name="T14" fmla="*/ 11 w 40"/>
                <a:gd name="T15" fmla="*/ 37 h 43"/>
                <a:gd name="T16" fmla="*/ 19 w 4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9" y="43"/>
                  </a:moveTo>
                  <a:cubicBezTo>
                    <a:pt x="25" y="42"/>
                    <a:pt x="30" y="40"/>
                    <a:pt x="35" y="38"/>
                  </a:cubicBezTo>
                  <a:cubicBezTo>
                    <a:pt x="35" y="37"/>
                    <a:pt x="35" y="37"/>
                    <a:pt x="35" y="36"/>
                  </a:cubicBezTo>
                  <a:cubicBezTo>
                    <a:pt x="35" y="33"/>
                    <a:pt x="37" y="30"/>
                    <a:pt x="40" y="29"/>
                  </a:cubicBezTo>
                  <a:cubicBezTo>
                    <a:pt x="39" y="18"/>
                    <a:pt x="34" y="8"/>
                    <a:pt x="27" y="0"/>
                  </a:cubicBezTo>
                  <a:cubicBezTo>
                    <a:pt x="15" y="3"/>
                    <a:pt x="5" y="11"/>
                    <a:pt x="0" y="21"/>
                  </a:cubicBezTo>
                  <a:cubicBezTo>
                    <a:pt x="2" y="27"/>
                    <a:pt x="5" y="33"/>
                    <a:pt x="8" y="38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5" y="37"/>
                    <a:pt x="18" y="39"/>
                    <a:pt x="19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2" name="Freeform 214"/>
            <p:cNvSpPr>
              <a:spLocks/>
            </p:cNvSpPr>
            <p:nvPr userDrawn="1"/>
          </p:nvSpPr>
          <p:spPr bwMode="auto">
            <a:xfrm>
              <a:off x="5253038" y="4060825"/>
              <a:ext cx="134938" cy="120650"/>
            </a:xfrm>
            <a:custGeom>
              <a:avLst/>
              <a:gdLst>
                <a:gd name="T0" fmla="*/ 18 w 35"/>
                <a:gd name="T1" fmla="*/ 8 h 31"/>
                <a:gd name="T2" fmla="*/ 14 w 35"/>
                <a:gd name="T3" fmla="*/ 9 h 31"/>
                <a:gd name="T4" fmla="*/ 6 w 35"/>
                <a:gd name="T5" fmla="*/ 2 h 31"/>
                <a:gd name="T6" fmla="*/ 0 w 35"/>
                <a:gd name="T7" fmla="*/ 0 h 31"/>
                <a:gd name="T8" fmla="*/ 25 w 35"/>
                <a:gd name="T9" fmla="*/ 31 h 31"/>
                <a:gd name="T10" fmla="*/ 35 w 35"/>
                <a:gd name="T11" fmla="*/ 21 h 31"/>
                <a:gd name="T12" fmla="*/ 33 w 35"/>
                <a:gd name="T13" fmla="*/ 17 h 31"/>
                <a:gd name="T14" fmla="*/ 18 w 35"/>
                <a:gd name="T15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1">
                  <a:moveTo>
                    <a:pt x="18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0" y="9"/>
                    <a:pt x="7" y="6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2" y="15"/>
                    <a:pt x="12" y="26"/>
                    <a:pt x="25" y="31"/>
                  </a:cubicBezTo>
                  <a:cubicBezTo>
                    <a:pt x="29" y="28"/>
                    <a:pt x="32" y="25"/>
                    <a:pt x="35" y="21"/>
                  </a:cubicBezTo>
                  <a:cubicBezTo>
                    <a:pt x="34" y="20"/>
                    <a:pt x="33" y="18"/>
                    <a:pt x="33" y="17"/>
                  </a:cubicBezTo>
                  <a:cubicBezTo>
                    <a:pt x="27" y="14"/>
                    <a:pt x="22" y="11"/>
                    <a:pt x="18" y="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3" name="Freeform 215"/>
            <p:cNvSpPr>
              <a:spLocks/>
            </p:cNvSpPr>
            <p:nvPr userDrawn="1"/>
          </p:nvSpPr>
          <p:spPr bwMode="auto">
            <a:xfrm>
              <a:off x="5334000" y="4049713"/>
              <a:ext cx="84138" cy="58738"/>
            </a:xfrm>
            <a:custGeom>
              <a:avLst/>
              <a:gdLst>
                <a:gd name="T0" fmla="*/ 1 w 22"/>
                <a:gd name="T1" fmla="*/ 5 h 15"/>
                <a:gd name="T2" fmla="*/ 0 w 22"/>
                <a:gd name="T3" fmla="*/ 7 h 15"/>
                <a:gd name="T4" fmla="*/ 13 w 22"/>
                <a:gd name="T5" fmla="*/ 15 h 15"/>
                <a:gd name="T6" fmla="*/ 20 w 22"/>
                <a:gd name="T7" fmla="*/ 11 h 15"/>
                <a:gd name="T8" fmla="*/ 22 w 22"/>
                <a:gd name="T9" fmla="*/ 2 h 15"/>
                <a:gd name="T10" fmla="*/ 20 w 22"/>
                <a:gd name="T11" fmla="*/ 0 h 15"/>
                <a:gd name="T12" fmla="*/ 1 w 22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1" y="5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4" y="10"/>
                    <a:pt x="9" y="13"/>
                    <a:pt x="13" y="15"/>
                  </a:cubicBezTo>
                  <a:cubicBezTo>
                    <a:pt x="15" y="13"/>
                    <a:pt x="17" y="11"/>
                    <a:pt x="20" y="11"/>
                  </a:cubicBezTo>
                  <a:cubicBezTo>
                    <a:pt x="21" y="8"/>
                    <a:pt x="22" y="5"/>
                    <a:pt x="22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14" y="3"/>
                    <a:pt x="8" y="5"/>
                    <a:pt x="1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4" name="Freeform 216"/>
            <p:cNvSpPr>
              <a:spLocks/>
            </p:cNvSpPr>
            <p:nvPr userDrawn="1"/>
          </p:nvSpPr>
          <p:spPr bwMode="auto">
            <a:xfrm>
              <a:off x="5430838" y="3938588"/>
              <a:ext cx="127000" cy="184150"/>
            </a:xfrm>
            <a:custGeom>
              <a:avLst/>
              <a:gdLst>
                <a:gd name="T0" fmla="*/ 29 w 33"/>
                <a:gd name="T1" fmla="*/ 44 h 48"/>
                <a:gd name="T2" fmla="*/ 33 w 33"/>
                <a:gd name="T3" fmla="*/ 26 h 48"/>
                <a:gd name="T4" fmla="*/ 23 w 33"/>
                <a:gd name="T5" fmla="*/ 0 h 48"/>
                <a:gd name="T6" fmla="*/ 8 w 33"/>
                <a:gd name="T7" fmla="*/ 21 h 48"/>
                <a:gd name="T8" fmla="*/ 8 w 33"/>
                <a:gd name="T9" fmla="*/ 23 h 48"/>
                <a:gd name="T10" fmla="*/ 2 w 33"/>
                <a:gd name="T11" fmla="*/ 31 h 48"/>
                <a:gd name="T12" fmla="*/ 0 w 33"/>
                <a:gd name="T13" fmla="*/ 42 h 48"/>
                <a:gd name="T14" fmla="*/ 3 w 33"/>
                <a:gd name="T15" fmla="*/ 48 h 48"/>
                <a:gd name="T16" fmla="*/ 8 w 33"/>
                <a:gd name="T17" fmla="*/ 48 h 48"/>
                <a:gd name="T18" fmla="*/ 29 w 33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8">
                  <a:moveTo>
                    <a:pt x="29" y="44"/>
                  </a:moveTo>
                  <a:cubicBezTo>
                    <a:pt x="31" y="38"/>
                    <a:pt x="33" y="32"/>
                    <a:pt x="33" y="26"/>
                  </a:cubicBezTo>
                  <a:cubicBezTo>
                    <a:pt x="33" y="16"/>
                    <a:pt x="29" y="7"/>
                    <a:pt x="23" y="0"/>
                  </a:cubicBezTo>
                  <a:cubicBezTo>
                    <a:pt x="20" y="8"/>
                    <a:pt x="15" y="15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7"/>
                    <a:pt x="6" y="30"/>
                    <a:pt x="2" y="31"/>
                  </a:cubicBezTo>
                  <a:cubicBezTo>
                    <a:pt x="2" y="35"/>
                    <a:pt x="1" y="38"/>
                    <a:pt x="0" y="42"/>
                  </a:cubicBezTo>
                  <a:cubicBezTo>
                    <a:pt x="2" y="43"/>
                    <a:pt x="3" y="45"/>
                    <a:pt x="3" y="48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6" y="48"/>
                    <a:pt x="22" y="46"/>
                    <a:pt x="29" y="4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5" name="Freeform 217"/>
            <p:cNvSpPr>
              <a:spLocks/>
            </p:cNvSpPr>
            <p:nvPr userDrawn="1"/>
          </p:nvSpPr>
          <p:spPr bwMode="auto">
            <a:xfrm>
              <a:off x="5248275" y="3998913"/>
              <a:ext cx="31750" cy="50800"/>
            </a:xfrm>
            <a:custGeom>
              <a:avLst/>
              <a:gdLst>
                <a:gd name="T0" fmla="*/ 2 w 8"/>
                <a:gd name="T1" fmla="*/ 0 h 13"/>
                <a:gd name="T2" fmla="*/ 0 w 8"/>
                <a:gd name="T3" fmla="*/ 10 h 13"/>
                <a:gd name="T4" fmla="*/ 0 w 8"/>
                <a:gd name="T5" fmla="*/ 11 h 13"/>
                <a:gd name="T6" fmla="*/ 8 w 8"/>
                <a:gd name="T7" fmla="*/ 13 h 13"/>
                <a:gd name="T8" fmla="*/ 8 w 8"/>
                <a:gd name="T9" fmla="*/ 12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6" y="8"/>
                    <a:pt x="3" y="4"/>
                    <a:pt x="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6" name="Freeform 218"/>
            <p:cNvSpPr>
              <a:spLocks/>
            </p:cNvSpPr>
            <p:nvPr userDrawn="1"/>
          </p:nvSpPr>
          <p:spPr bwMode="auto">
            <a:xfrm>
              <a:off x="5372100" y="4130675"/>
              <a:ext cx="150813" cy="61913"/>
            </a:xfrm>
            <a:custGeom>
              <a:avLst/>
              <a:gdLst>
                <a:gd name="T0" fmla="*/ 10 w 39"/>
                <a:gd name="T1" fmla="*/ 7 h 16"/>
                <a:gd name="T2" fmla="*/ 7 w 39"/>
                <a:gd name="T3" fmla="*/ 6 h 16"/>
                <a:gd name="T4" fmla="*/ 0 w 39"/>
                <a:gd name="T5" fmla="*/ 15 h 16"/>
                <a:gd name="T6" fmla="*/ 8 w 39"/>
                <a:gd name="T7" fmla="*/ 16 h 16"/>
                <a:gd name="T8" fmla="*/ 39 w 39"/>
                <a:gd name="T9" fmla="*/ 0 h 16"/>
                <a:gd name="T10" fmla="*/ 23 w 39"/>
                <a:gd name="T11" fmla="*/ 3 h 16"/>
                <a:gd name="T12" fmla="*/ 17 w 39"/>
                <a:gd name="T13" fmla="*/ 2 h 16"/>
                <a:gd name="T14" fmla="*/ 10 w 39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6">
                  <a:moveTo>
                    <a:pt x="10" y="7"/>
                  </a:moveTo>
                  <a:cubicBezTo>
                    <a:pt x="9" y="7"/>
                    <a:pt x="8" y="6"/>
                    <a:pt x="7" y="6"/>
                  </a:cubicBezTo>
                  <a:cubicBezTo>
                    <a:pt x="5" y="9"/>
                    <a:pt x="3" y="12"/>
                    <a:pt x="0" y="15"/>
                  </a:cubicBezTo>
                  <a:cubicBezTo>
                    <a:pt x="3" y="15"/>
                    <a:pt x="5" y="16"/>
                    <a:pt x="8" y="16"/>
                  </a:cubicBezTo>
                  <a:cubicBezTo>
                    <a:pt x="21" y="16"/>
                    <a:pt x="32" y="10"/>
                    <a:pt x="39" y="0"/>
                  </a:cubicBezTo>
                  <a:cubicBezTo>
                    <a:pt x="34" y="2"/>
                    <a:pt x="29" y="3"/>
                    <a:pt x="23" y="3"/>
                  </a:cubicBezTo>
                  <a:cubicBezTo>
                    <a:pt x="21" y="3"/>
                    <a:pt x="19" y="3"/>
                    <a:pt x="17" y="2"/>
                  </a:cubicBezTo>
                  <a:cubicBezTo>
                    <a:pt x="16" y="5"/>
                    <a:pt x="13" y="7"/>
                    <a:pt x="10" y="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7" name="Freeform 219"/>
            <p:cNvSpPr>
              <a:spLocks/>
            </p:cNvSpPr>
            <p:nvPr userDrawn="1"/>
          </p:nvSpPr>
          <p:spPr bwMode="auto">
            <a:xfrm>
              <a:off x="5387975" y="3883025"/>
              <a:ext cx="119063" cy="120650"/>
            </a:xfrm>
            <a:custGeom>
              <a:avLst/>
              <a:gdLst>
                <a:gd name="T0" fmla="*/ 31 w 31"/>
                <a:gd name="T1" fmla="*/ 10 h 31"/>
                <a:gd name="T2" fmla="*/ 4 w 31"/>
                <a:gd name="T3" fmla="*/ 0 h 31"/>
                <a:gd name="T4" fmla="*/ 0 w 31"/>
                <a:gd name="T5" fmla="*/ 0 h 31"/>
                <a:gd name="T6" fmla="*/ 13 w 31"/>
                <a:gd name="T7" fmla="*/ 29 h 31"/>
                <a:gd name="T8" fmla="*/ 16 w 31"/>
                <a:gd name="T9" fmla="*/ 31 h 31"/>
                <a:gd name="T10" fmla="*/ 31 w 31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31" y="10"/>
                  </a:moveTo>
                  <a:cubicBezTo>
                    <a:pt x="24" y="4"/>
                    <a:pt x="1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7" y="8"/>
                    <a:pt x="12" y="18"/>
                    <a:pt x="13" y="29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23" y="25"/>
                    <a:pt x="27" y="18"/>
                    <a:pt x="31" y="1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8" name="Group 257"/>
          <p:cNvGrpSpPr/>
          <p:nvPr userDrawn="1"/>
        </p:nvGrpSpPr>
        <p:grpSpPr>
          <a:xfrm>
            <a:off x="5040314" y="3219451"/>
            <a:ext cx="220663" cy="194072"/>
            <a:chOff x="5040313" y="4292600"/>
            <a:chExt cx="220663" cy="258763"/>
          </a:xfrm>
        </p:grpSpPr>
        <p:sp>
          <p:nvSpPr>
            <p:cNvPr id="259" name="Freeform 220"/>
            <p:cNvSpPr>
              <a:spLocks noEditPoints="1"/>
            </p:cNvSpPr>
            <p:nvPr userDrawn="1"/>
          </p:nvSpPr>
          <p:spPr bwMode="auto">
            <a:xfrm>
              <a:off x="5040313" y="4292600"/>
              <a:ext cx="220663" cy="258763"/>
            </a:xfrm>
            <a:custGeom>
              <a:avLst/>
              <a:gdLst>
                <a:gd name="T0" fmla="*/ 25 w 57"/>
                <a:gd name="T1" fmla="*/ 13 h 67"/>
                <a:gd name="T2" fmla="*/ 9 w 57"/>
                <a:gd name="T3" fmla="*/ 13 h 67"/>
                <a:gd name="T4" fmla="*/ 7 w 57"/>
                <a:gd name="T5" fmla="*/ 13 h 67"/>
                <a:gd name="T6" fmla="*/ 5 w 57"/>
                <a:gd name="T7" fmla="*/ 11 h 67"/>
                <a:gd name="T8" fmla="*/ 4 w 57"/>
                <a:gd name="T9" fmla="*/ 9 h 67"/>
                <a:gd name="T10" fmla="*/ 5 w 57"/>
                <a:gd name="T11" fmla="*/ 7 h 67"/>
                <a:gd name="T12" fmla="*/ 7 w 57"/>
                <a:gd name="T13" fmla="*/ 5 h 67"/>
                <a:gd name="T14" fmla="*/ 57 w 57"/>
                <a:gd name="T15" fmla="*/ 5 h 67"/>
                <a:gd name="T16" fmla="*/ 57 w 57"/>
                <a:gd name="T17" fmla="*/ 0 h 67"/>
                <a:gd name="T18" fmla="*/ 6 w 57"/>
                <a:gd name="T19" fmla="*/ 0 h 67"/>
                <a:gd name="T20" fmla="*/ 6 w 57"/>
                <a:gd name="T21" fmla="*/ 0 h 67"/>
                <a:gd name="T22" fmla="*/ 5 w 57"/>
                <a:gd name="T23" fmla="*/ 0 h 67"/>
                <a:gd name="T24" fmla="*/ 1 w 57"/>
                <a:gd name="T25" fmla="*/ 4 h 67"/>
                <a:gd name="T26" fmla="*/ 0 w 57"/>
                <a:gd name="T27" fmla="*/ 9 h 67"/>
                <a:gd name="T28" fmla="*/ 0 w 57"/>
                <a:gd name="T29" fmla="*/ 10 h 67"/>
                <a:gd name="T30" fmla="*/ 0 w 57"/>
                <a:gd name="T31" fmla="*/ 62 h 67"/>
                <a:gd name="T32" fmla="*/ 9 w 57"/>
                <a:gd name="T33" fmla="*/ 67 h 67"/>
                <a:gd name="T34" fmla="*/ 57 w 57"/>
                <a:gd name="T35" fmla="*/ 67 h 67"/>
                <a:gd name="T36" fmla="*/ 57 w 57"/>
                <a:gd name="T37" fmla="*/ 18 h 67"/>
                <a:gd name="T38" fmla="*/ 57 w 57"/>
                <a:gd name="T39" fmla="*/ 16 h 67"/>
                <a:gd name="T40" fmla="*/ 57 w 57"/>
                <a:gd name="T41" fmla="*/ 13 h 67"/>
                <a:gd name="T42" fmla="*/ 25 w 57"/>
                <a:gd name="T43" fmla="*/ 13 h 67"/>
                <a:gd name="T44" fmla="*/ 43 w 57"/>
                <a:gd name="T45" fmla="*/ 38 h 67"/>
                <a:gd name="T46" fmla="*/ 17 w 57"/>
                <a:gd name="T47" fmla="*/ 38 h 67"/>
                <a:gd name="T48" fmla="*/ 14 w 57"/>
                <a:gd name="T49" fmla="*/ 36 h 67"/>
                <a:gd name="T50" fmla="*/ 17 w 57"/>
                <a:gd name="T51" fmla="*/ 33 h 67"/>
                <a:gd name="T52" fmla="*/ 43 w 57"/>
                <a:gd name="T53" fmla="*/ 33 h 67"/>
                <a:gd name="T54" fmla="*/ 46 w 57"/>
                <a:gd name="T55" fmla="*/ 36 h 67"/>
                <a:gd name="T56" fmla="*/ 43 w 57"/>
                <a:gd name="T57" fmla="*/ 38 h 67"/>
                <a:gd name="T58" fmla="*/ 43 w 57"/>
                <a:gd name="T59" fmla="*/ 29 h 67"/>
                <a:gd name="T60" fmla="*/ 17 w 57"/>
                <a:gd name="T61" fmla="*/ 29 h 67"/>
                <a:gd name="T62" fmla="*/ 14 w 57"/>
                <a:gd name="T63" fmla="*/ 26 h 67"/>
                <a:gd name="T64" fmla="*/ 17 w 57"/>
                <a:gd name="T65" fmla="*/ 24 h 67"/>
                <a:gd name="T66" fmla="*/ 43 w 57"/>
                <a:gd name="T67" fmla="*/ 24 h 67"/>
                <a:gd name="T68" fmla="*/ 46 w 57"/>
                <a:gd name="T69" fmla="*/ 26 h 67"/>
                <a:gd name="T70" fmla="*/ 43 w 57"/>
                <a:gd name="T71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67">
                  <a:moveTo>
                    <a:pt x="2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5"/>
                    <a:pt x="4" y="66"/>
                    <a:pt x="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25" y="13"/>
                  </a:lnTo>
                  <a:close/>
                  <a:moveTo>
                    <a:pt x="43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34"/>
                    <a:pt x="15" y="33"/>
                    <a:pt x="1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3"/>
                    <a:pt x="46" y="34"/>
                    <a:pt x="46" y="36"/>
                  </a:cubicBezTo>
                  <a:cubicBezTo>
                    <a:pt x="46" y="37"/>
                    <a:pt x="45" y="38"/>
                    <a:pt x="43" y="38"/>
                  </a:cubicBezTo>
                  <a:close/>
                  <a:moveTo>
                    <a:pt x="43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4" y="28"/>
                    <a:pt x="14" y="26"/>
                  </a:cubicBezTo>
                  <a:cubicBezTo>
                    <a:pt x="14" y="25"/>
                    <a:pt x="15" y="24"/>
                    <a:pt x="1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5" y="24"/>
                    <a:pt x="46" y="25"/>
                    <a:pt x="46" y="26"/>
                  </a:cubicBezTo>
                  <a:cubicBezTo>
                    <a:pt x="46" y="28"/>
                    <a:pt x="45" y="29"/>
                    <a:pt x="43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0" name="Freeform 221"/>
            <p:cNvSpPr>
              <a:spLocks/>
            </p:cNvSpPr>
            <p:nvPr userDrawn="1"/>
          </p:nvSpPr>
          <p:spPr bwMode="auto">
            <a:xfrm>
              <a:off x="5072063" y="4319588"/>
              <a:ext cx="184150" cy="15875"/>
            </a:xfrm>
            <a:custGeom>
              <a:avLst/>
              <a:gdLst>
                <a:gd name="T0" fmla="*/ 2 w 48"/>
                <a:gd name="T1" fmla="*/ 0 h 4"/>
                <a:gd name="T2" fmla="*/ 0 w 48"/>
                <a:gd name="T3" fmla="*/ 2 h 4"/>
                <a:gd name="T4" fmla="*/ 2 w 48"/>
                <a:gd name="T5" fmla="*/ 4 h 4"/>
                <a:gd name="T6" fmla="*/ 46 w 48"/>
                <a:gd name="T7" fmla="*/ 4 h 4"/>
                <a:gd name="T8" fmla="*/ 48 w 48"/>
                <a:gd name="T9" fmla="*/ 2 h 4"/>
                <a:gd name="T10" fmla="*/ 46 w 48"/>
                <a:gd name="T11" fmla="*/ 0 h 4"/>
                <a:gd name="T12" fmla="*/ 2 w 4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4"/>
                    <a:pt x="48" y="3"/>
                    <a:pt x="48" y="2"/>
                  </a:cubicBezTo>
                  <a:cubicBezTo>
                    <a:pt x="48" y="1"/>
                    <a:pt x="48" y="0"/>
                    <a:pt x="4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6762750" y="1450182"/>
            <a:ext cx="409576" cy="445294"/>
            <a:chOff x="6762750" y="1933575"/>
            <a:chExt cx="409576" cy="593725"/>
          </a:xfrm>
        </p:grpSpPr>
        <p:sp>
          <p:nvSpPr>
            <p:cNvPr id="262" name="Rectangle 222"/>
            <p:cNvSpPr>
              <a:spLocks noChangeArrowheads="1"/>
            </p:cNvSpPr>
            <p:nvPr userDrawn="1"/>
          </p:nvSpPr>
          <p:spPr bwMode="auto">
            <a:xfrm>
              <a:off x="6964363" y="2144713"/>
              <a:ext cx="119063" cy="79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3" name="Freeform 223"/>
            <p:cNvSpPr>
              <a:spLocks/>
            </p:cNvSpPr>
            <p:nvPr userDrawn="1"/>
          </p:nvSpPr>
          <p:spPr bwMode="auto">
            <a:xfrm>
              <a:off x="6875463" y="2144713"/>
              <a:ext cx="100013" cy="150813"/>
            </a:xfrm>
            <a:custGeom>
              <a:avLst/>
              <a:gdLst>
                <a:gd name="T0" fmla="*/ 0 w 26"/>
                <a:gd name="T1" fmla="*/ 1 h 39"/>
                <a:gd name="T2" fmla="*/ 1 w 26"/>
                <a:gd name="T3" fmla="*/ 39 h 39"/>
                <a:gd name="T4" fmla="*/ 26 w 26"/>
                <a:gd name="T5" fmla="*/ 20 h 39"/>
                <a:gd name="T6" fmla="*/ 0 w 26"/>
                <a:gd name="T7" fmla="*/ 0 h 39"/>
                <a:gd name="T8" fmla="*/ 0 w 2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1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4" name="Freeform 224"/>
            <p:cNvSpPr>
              <a:spLocks/>
            </p:cNvSpPr>
            <p:nvPr userDrawn="1"/>
          </p:nvSpPr>
          <p:spPr bwMode="auto">
            <a:xfrm>
              <a:off x="6889750" y="2028825"/>
              <a:ext cx="266700" cy="142875"/>
            </a:xfrm>
            <a:custGeom>
              <a:avLst/>
              <a:gdLst>
                <a:gd name="T0" fmla="*/ 168 w 168"/>
                <a:gd name="T1" fmla="*/ 64 h 90"/>
                <a:gd name="T2" fmla="*/ 83 w 168"/>
                <a:gd name="T3" fmla="*/ 0 h 90"/>
                <a:gd name="T4" fmla="*/ 0 w 168"/>
                <a:gd name="T5" fmla="*/ 64 h 90"/>
                <a:gd name="T6" fmla="*/ 34 w 168"/>
                <a:gd name="T7" fmla="*/ 90 h 90"/>
                <a:gd name="T8" fmla="*/ 34 w 168"/>
                <a:gd name="T9" fmla="*/ 56 h 90"/>
                <a:gd name="T10" fmla="*/ 134 w 168"/>
                <a:gd name="T11" fmla="*/ 56 h 90"/>
                <a:gd name="T12" fmla="*/ 134 w 168"/>
                <a:gd name="T13" fmla="*/ 90 h 90"/>
                <a:gd name="T14" fmla="*/ 168 w 168"/>
                <a:gd name="T1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90">
                  <a:moveTo>
                    <a:pt x="168" y="64"/>
                  </a:moveTo>
                  <a:lnTo>
                    <a:pt x="83" y="0"/>
                  </a:lnTo>
                  <a:lnTo>
                    <a:pt x="0" y="64"/>
                  </a:lnTo>
                  <a:lnTo>
                    <a:pt x="34" y="90"/>
                  </a:lnTo>
                  <a:lnTo>
                    <a:pt x="34" y="56"/>
                  </a:lnTo>
                  <a:lnTo>
                    <a:pt x="134" y="56"/>
                  </a:lnTo>
                  <a:lnTo>
                    <a:pt x="134" y="90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5" name="Rectangle 225"/>
            <p:cNvSpPr>
              <a:spLocks noChangeArrowheads="1"/>
            </p:cNvSpPr>
            <p:nvPr userDrawn="1"/>
          </p:nvSpPr>
          <p:spPr bwMode="auto">
            <a:xfrm>
              <a:off x="6964363" y="2168525"/>
              <a:ext cx="11906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6" name="Freeform 226"/>
            <p:cNvSpPr>
              <a:spLocks/>
            </p:cNvSpPr>
            <p:nvPr userDrawn="1"/>
          </p:nvSpPr>
          <p:spPr bwMode="auto">
            <a:xfrm>
              <a:off x="7072313" y="2144713"/>
              <a:ext cx="100013" cy="147638"/>
            </a:xfrm>
            <a:custGeom>
              <a:avLst/>
              <a:gdLst>
                <a:gd name="T0" fmla="*/ 26 w 26"/>
                <a:gd name="T1" fmla="*/ 0 h 38"/>
                <a:gd name="T2" fmla="*/ 0 w 26"/>
                <a:gd name="T3" fmla="*/ 19 h 38"/>
                <a:gd name="T4" fmla="*/ 25 w 26"/>
                <a:gd name="T5" fmla="*/ 38 h 38"/>
                <a:gd name="T6" fmla="*/ 26 w 26"/>
                <a:gd name="T7" fmla="*/ 36 h 38"/>
                <a:gd name="T8" fmla="*/ 26 w 26"/>
                <a:gd name="T9" fmla="*/ 1 h 38"/>
                <a:gd name="T10" fmla="*/ 26 w 2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7"/>
                    <a:pt x="26" y="3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7" name="Freeform 227"/>
            <p:cNvSpPr>
              <a:spLocks/>
            </p:cNvSpPr>
            <p:nvPr userDrawn="1"/>
          </p:nvSpPr>
          <p:spPr bwMode="auto">
            <a:xfrm>
              <a:off x="6894513" y="2233613"/>
              <a:ext cx="258763" cy="77788"/>
            </a:xfrm>
            <a:custGeom>
              <a:avLst/>
              <a:gdLst>
                <a:gd name="T0" fmla="*/ 35 w 67"/>
                <a:gd name="T1" fmla="*/ 4 h 20"/>
                <a:gd name="T2" fmla="*/ 33 w 67"/>
                <a:gd name="T3" fmla="*/ 6 h 20"/>
                <a:gd name="T4" fmla="*/ 32 w 67"/>
                <a:gd name="T5" fmla="*/ 4 h 20"/>
                <a:gd name="T6" fmla="*/ 26 w 67"/>
                <a:gd name="T7" fmla="*/ 1 h 20"/>
                <a:gd name="T8" fmla="*/ 0 w 67"/>
                <a:gd name="T9" fmla="*/ 20 h 20"/>
                <a:gd name="T10" fmla="*/ 2 w 67"/>
                <a:gd name="T11" fmla="*/ 20 h 20"/>
                <a:gd name="T12" fmla="*/ 65 w 67"/>
                <a:gd name="T13" fmla="*/ 20 h 20"/>
                <a:gd name="T14" fmla="*/ 67 w 67"/>
                <a:gd name="T15" fmla="*/ 20 h 20"/>
                <a:gd name="T16" fmla="*/ 41 w 67"/>
                <a:gd name="T17" fmla="*/ 0 h 20"/>
                <a:gd name="T18" fmla="*/ 35 w 67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0">
                  <a:moveTo>
                    <a:pt x="35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5" y="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8" name="Freeform 228"/>
            <p:cNvSpPr>
              <a:spLocks noEditPoints="1"/>
            </p:cNvSpPr>
            <p:nvPr userDrawn="1"/>
          </p:nvSpPr>
          <p:spPr bwMode="auto">
            <a:xfrm>
              <a:off x="6762750" y="1933575"/>
              <a:ext cx="350838" cy="593725"/>
            </a:xfrm>
            <a:custGeom>
              <a:avLst/>
              <a:gdLst>
                <a:gd name="T0" fmla="*/ 80 w 91"/>
                <a:gd name="T1" fmla="*/ 133 h 154"/>
                <a:gd name="T2" fmla="*/ 13 w 91"/>
                <a:gd name="T3" fmla="*/ 133 h 154"/>
                <a:gd name="T4" fmla="*/ 13 w 91"/>
                <a:gd name="T5" fmla="*/ 11 h 154"/>
                <a:gd name="T6" fmla="*/ 80 w 91"/>
                <a:gd name="T7" fmla="*/ 11 h 154"/>
                <a:gd name="T8" fmla="*/ 80 w 91"/>
                <a:gd name="T9" fmla="*/ 25 h 154"/>
                <a:gd name="T10" fmla="*/ 91 w 91"/>
                <a:gd name="T11" fmla="*/ 34 h 154"/>
                <a:gd name="T12" fmla="*/ 91 w 91"/>
                <a:gd name="T13" fmla="*/ 5 h 154"/>
                <a:gd name="T14" fmla="*/ 86 w 91"/>
                <a:gd name="T15" fmla="*/ 0 h 154"/>
                <a:gd name="T16" fmla="*/ 6 w 91"/>
                <a:gd name="T17" fmla="*/ 0 h 154"/>
                <a:gd name="T18" fmla="*/ 0 w 91"/>
                <a:gd name="T19" fmla="*/ 5 h 154"/>
                <a:gd name="T20" fmla="*/ 0 w 91"/>
                <a:gd name="T21" fmla="*/ 149 h 154"/>
                <a:gd name="T22" fmla="*/ 6 w 91"/>
                <a:gd name="T23" fmla="*/ 154 h 154"/>
                <a:gd name="T24" fmla="*/ 86 w 91"/>
                <a:gd name="T25" fmla="*/ 154 h 154"/>
                <a:gd name="T26" fmla="*/ 91 w 91"/>
                <a:gd name="T27" fmla="*/ 149 h 154"/>
                <a:gd name="T28" fmla="*/ 91 w 91"/>
                <a:gd name="T29" fmla="*/ 106 h 154"/>
                <a:gd name="T30" fmla="*/ 80 w 91"/>
                <a:gd name="T31" fmla="*/ 106 h 154"/>
                <a:gd name="T32" fmla="*/ 80 w 91"/>
                <a:gd name="T33" fmla="*/ 133 h 154"/>
                <a:gd name="T34" fmla="*/ 47 w 91"/>
                <a:gd name="T35" fmla="*/ 151 h 154"/>
                <a:gd name="T36" fmla="*/ 40 w 91"/>
                <a:gd name="T37" fmla="*/ 144 h 154"/>
                <a:gd name="T38" fmla="*/ 47 w 91"/>
                <a:gd name="T39" fmla="*/ 137 h 154"/>
                <a:gd name="T40" fmla="*/ 53 w 91"/>
                <a:gd name="T41" fmla="*/ 144 h 154"/>
                <a:gd name="T42" fmla="*/ 47 w 91"/>
                <a:gd name="T43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54">
                  <a:moveTo>
                    <a:pt x="80" y="133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"/>
                    <a:pt x="89" y="0"/>
                    <a:pt x="8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3" y="154"/>
                    <a:pt x="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9" y="154"/>
                    <a:pt x="91" y="152"/>
                    <a:pt x="91" y="149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80" y="133"/>
                  </a:lnTo>
                  <a:close/>
                  <a:moveTo>
                    <a:pt x="47" y="151"/>
                  </a:moveTo>
                  <a:cubicBezTo>
                    <a:pt x="43" y="151"/>
                    <a:pt x="40" y="148"/>
                    <a:pt x="40" y="144"/>
                  </a:cubicBezTo>
                  <a:cubicBezTo>
                    <a:pt x="40" y="140"/>
                    <a:pt x="43" y="137"/>
                    <a:pt x="47" y="137"/>
                  </a:cubicBezTo>
                  <a:cubicBezTo>
                    <a:pt x="51" y="137"/>
                    <a:pt x="53" y="140"/>
                    <a:pt x="53" y="144"/>
                  </a:cubicBezTo>
                  <a:cubicBezTo>
                    <a:pt x="53" y="148"/>
                    <a:pt x="51" y="151"/>
                    <a:pt x="47" y="15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69" name="Freeform 229"/>
          <p:cNvSpPr>
            <a:spLocks noEditPoints="1"/>
          </p:cNvSpPr>
          <p:nvPr userDrawn="1"/>
        </p:nvSpPr>
        <p:spPr bwMode="auto">
          <a:xfrm>
            <a:off x="6905625" y="2533651"/>
            <a:ext cx="452438" cy="384572"/>
          </a:xfrm>
          <a:custGeom>
            <a:avLst/>
            <a:gdLst>
              <a:gd name="T0" fmla="*/ 61 w 117"/>
              <a:gd name="T1" fmla="*/ 118 h 133"/>
              <a:gd name="T2" fmla="*/ 96 w 117"/>
              <a:gd name="T3" fmla="*/ 96 h 133"/>
              <a:gd name="T4" fmla="*/ 97 w 117"/>
              <a:gd name="T5" fmla="*/ 95 h 133"/>
              <a:gd name="T6" fmla="*/ 96 w 117"/>
              <a:gd name="T7" fmla="*/ 20 h 133"/>
              <a:gd name="T8" fmla="*/ 95 w 117"/>
              <a:gd name="T9" fmla="*/ 19 h 133"/>
              <a:gd name="T10" fmla="*/ 23 w 117"/>
              <a:gd name="T11" fmla="*/ 18 h 133"/>
              <a:gd name="T12" fmla="*/ 21 w 117"/>
              <a:gd name="T13" fmla="*/ 20 h 133"/>
              <a:gd name="T14" fmla="*/ 19 w 117"/>
              <a:gd name="T15" fmla="*/ 94 h 133"/>
              <a:gd name="T16" fmla="*/ 20 w 117"/>
              <a:gd name="T17" fmla="*/ 95 h 133"/>
              <a:gd name="T18" fmla="*/ 55 w 117"/>
              <a:gd name="T19" fmla="*/ 111 h 133"/>
              <a:gd name="T20" fmla="*/ 41 w 117"/>
              <a:gd name="T21" fmla="*/ 118 h 133"/>
              <a:gd name="T22" fmla="*/ 5 w 117"/>
              <a:gd name="T23" fmla="*/ 121 h 133"/>
              <a:gd name="T24" fmla="*/ 41 w 117"/>
              <a:gd name="T25" fmla="*/ 130 h 133"/>
              <a:gd name="T26" fmla="*/ 75 w 117"/>
              <a:gd name="T27" fmla="*/ 133 h 133"/>
              <a:gd name="T28" fmla="*/ 111 w 117"/>
              <a:gd name="T29" fmla="*/ 130 h 133"/>
              <a:gd name="T30" fmla="*/ 75 w 117"/>
              <a:gd name="T31" fmla="*/ 121 h 133"/>
              <a:gd name="T32" fmla="*/ 101 w 117"/>
              <a:gd name="T33" fmla="*/ 42 h 133"/>
              <a:gd name="T34" fmla="*/ 99 w 117"/>
              <a:gd name="T35" fmla="*/ 50 h 133"/>
              <a:gd name="T36" fmla="*/ 15 w 117"/>
              <a:gd name="T37" fmla="*/ 70 h 133"/>
              <a:gd name="T38" fmla="*/ 18 w 117"/>
              <a:gd name="T39" fmla="*/ 61 h 133"/>
              <a:gd name="T40" fmla="*/ 63 w 117"/>
              <a:gd name="T41" fmla="*/ 92 h 133"/>
              <a:gd name="T42" fmla="*/ 87 w 117"/>
              <a:gd name="T43" fmla="*/ 92 h 133"/>
              <a:gd name="T44" fmla="*/ 58 w 117"/>
              <a:gd name="T45" fmla="*/ 52 h 133"/>
              <a:gd name="T46" fmla="*/ 64 w 117"/>
              <a:gd name="T47" fmla="*/ 25 h 133"/>
              <a:gd name="T48" fmla="*/ 58 w 117"/>
              <a:gd name="T49" fmla="*/ 52 h 133"/>
              <a:gd name="T50" fmla="*/ 90 w 117"/>
              <a:gd name="T51" fmla="*/ 51 h 133"/>
              <a:gd name="T52" fmla="*/ 64 w 117"/>
              <a:gd name="T53" fmla="*/ 58 h 133"/>
              <a:gd name="T54" fmla="*/ 52 w 117"/>
              <a:gd name="T55" fmla="*/ 58 h 133"/>
              <a:gd name="T56" fmla="*/ 27 w 117"/>
              <a:gd name="T57" fmla="*/ 61 h 133"/>
              <a:gd name="T58" fmla="*/ 52 w 117"/>
              <a:gd name="T59" fmla="*/ 58 h 133"/>
              <a:gd name="T60" fmla="*/ 71 w 117"/>
              <a:gd name="T61" fmla="*/ 76 h 133"/>
              <a:gd name="T62" fmla="*/ 42 w 117"/>
              <a:gd name="T63" fmla="*/ 80 h 133"/>
              <a:gd name="T64" fmla="*/ 93 w 117"/>
              <a:gd name="T65" fmla="*/ 87 h 133"/>
              <a:gd name="T66" fmla="*/ 94 w 117"/>
              <a:gd name="T67" fmla="*/ 60 h 133"/>
              <a:gd name="T68" fmla="*/ 92 w 117"/>
              <a:gd name="T69" fmla="*/ 29 h 133"/>
              <a:gd name="T70" fmla="*/ 88 w 117"/>
              <a:gd name="T71" fmla="*/ 34 h 133"/>
              <a:gd name="T72" fmla="*/ 87 w 117"/>
              <a:gd name="T73" fmla="*/ 23 h 133"/>
              <a:gd name="T74" fmla="*/ 74 w 117"/>
              <a:gd name="T75" fmla="*/ 22 h 133"/>
              <a:gd name="T76" fmla="*/ 71 w 117"/>
              <a:gd name="T77" fmla="*/ 14 h 133"/>
              <a:gd name="T78" fmla="*/ 53 w 117"/>
              <a:gd name="T79" fmla="*/ 13 h 133"/>
              <a:gd name="T80" fmla="*/ 54 w 117"/>
              <a:gd name="T81" fmla="*/ 21 h 133"/>
              <a:gd name="T82" fmla="*/ 29 w 117"/>
              <a:gd name="T83" fmla="*/ 23 h 133"/>
              <a:gd name="T84" fmla="*/ 24 w 117"/>
              <a:gd name="T85" fmla="*/ 29 h 133"/>
              <a:gd name="T86" fmla="*/ 23 w 117"/>
              <a:gd name="T87" fmla="*/ 51 h 133"/>
              <a:gd name="T88" fmla="*/ 23 w 117"/>
              <a:gd name="T89" fmla="*/ 70 h 133"/>
              <a:gd name="T90" fmla="*/ 24 w 117"/>
              <a:gd name="T91" fmla="*/ 87 h 133"/>
              <a:gd name="T92" fmla="*/ 30 w 117"/>
              <a:gd name="T93" fmla="*/ 92 h 133"/>
              <a:gd name="T94" fmla="*/ 44 w 117"/>
              <a:gd name="T95" fmla="*/ 92 h 133"/>
              <a:gd name="T96" fmla="*/ 53 w 117"/>
              <a:gd name="T97" fmla="*/ 97 h 133"/>
              <a:gd name="T98" fmla="*/ 43 w 117"/>
              <a:gd name="T99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33">
                <a:moveTo>
                  <a:pt x="75" y="118"/>
                </a:moveTo>
                <a:cubicBezTo>
                  <a:pt x="61" y="118"/>
                  <a:pt x="61" y="118"/>
                  <a:pt x="61" y="11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4" y="110"/>
                  <a:pt x="86" y="105"/>
                  <a:pt x="96" y="96"/>
                </a:cubicBezTo>
                <a:cubicBezTo>
                  <a:pt x="96" y="95"/>
                  <a:pt x="96" y="95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7" y="94"/>
                  <a:pt x="98" y="94"/>
                  <a:pt x="98" y="93"/>
                </a:cubicBezTo>
                <a:cubicBezTo>
                  <a:pt x="117" y="72"/>
                  <a:pt x="116" y="4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19"/>
                  <a:pt x="95" y="19"/>
                </a:cubicBezTo>
                <a:cubicBezTo>
                  <a:pt x="95" y="19"/>
                  <a:pt x="95" y="19"/>
                  <a:pt x="94" y="19"/>
                </a:cubicBezTo>
                <a:cubicBezTo>
                  <a:pt x="74" y="0"/>
                  <a:pt x="43" y="0"/>
                  <a:pt x="23" y="18"/>
                </a:cubicBezTo>
                <a:cubicBezTo>
                  <a:pt x="22" y="18"/>
                  <a:pt x="22" y="19"/>
                  <a:pt x="21" y="19"/>
                </a:cubicBezTo>
                <a:cubicBezTo>
                  <a:pt x="21" y="19"/>
                  <a:pt x="21" y="19"/>
                  <a:pt x="21" y="20"/>
                </a:cubicBezTo>
                <a:cubicBezTo>
                  <a:pt x="21" y="20"/>
                  <a:pt x="21" y="20"/>
                  <a:pt x="20" y="20"/>
                </a:cubicBezTo>
                <a:cubicBezTo>
                  <a:pt x="0" y="40"/>
                  <a:pt x="0" y="73"/>
                  <a:pt x="19" y="94"/>
                </a:cubicBezTo>
                <a:cubicBezTo>
                  <a:pt x="19" y="94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5"/>
                  <a:pt x="20" y="96"/>
                </a:cubicBezTo>
                <a:cubicBezTo>
                  <a:pt x="30" y="105"/>
                  <a:pt x="42" y="110"/>
                  <a:pt x="55" y="111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5" y="121"/>
                  <a:pt x="5" y="121"/>
                  <a:pt x="5" y="121"/>
                </a:cubicBezTo>
                <a:cubicBezTo>
                  <a:pt x="5" y="130"/>
                  <a:pt x="5" y="130"/>
                  <a:pt x="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75" y="121"/>
                  <a:pt x="75" y="121"/>
                  <a:pt x="75" y="121"/>
                </a:cubicBezTo>
                <a:lnTo>
                  <a:pt x="75" y="118"/>
                </a:lnTo>
                <a:close/>
                <a:moveTo>
                  <a:pt x="101" y="42"/>
                </a:moveTo>
                <a:cubicBezTo>
                  <a:pt x="103" y="49"/>
                  <a:pt x="104" y="56"/>
                  <a:pt x="103" y="62"/>
                </a:cubicBezTo>
                <a:cubicBezTo>
                  <a:pt x="102" y="58"/>
                  <a:pt x="101" y="54"/>
                  <a:pt x="99" y="50"/>
                </a:cubicBezTo>
                <a:cubicBezTo>
                  <a:pt x="100" y="48"/>
                  <a:pt x="100" y="45"/>
                  <a:pt x="101" y="42"/>
                </a:cubicBezTo>
                <a:close/>
                <a:moveTo>
                  <a:pt x="15" y="70"/>
                </a:moveTo>
                <a:cubicBezTo>
                  <a:pt x="13" y="63"/>
                  <a:pt x="12" y="55"/>
                  <a:pt x="14" y="48"/>
                </a:cubicBezTo>
                <a:cubicBezTo>
                  <a:pt x="15" y="52"/>
                  <a:pt x="16" y="56"/>
                  <a:pt x="18" y="61"/>
                </a:cubicBezTo>
                <a:cubicBezTo>
                  <a:pt x="17" y="64"/>
                  <a:pt x="15" y="67"/>
                  <a:pt x="15" y="70"/>
                </a:cubicBezTo>
                <a:close/>
                <a:moveTo>
                  <a:pt x="63" y="92"/>
                </a:moveTo>
                <a:cubicBezTo>
                  <a:pt x="67" y="89"/>
                  <a:pt x="72" y="86"/>
                  <a:pt x="77" y="82"/>
                </a:cubicBezTo>
                <a:cubicBezTo>
                  <a:pt x="87" y="92"/>
                  <a:pt x="87" y="92"/>
                  <a:pt x="87" y="92"/>
                </a:cubicBezTo>
                <a:cubicBezTo>
                  <a:pt x="80" y="96"/>
                  <a:pt x="72" y="95"/>
                  <a:pt x="63" y="92"/>
                </a:cubicBezTo>
                <a:close/>
                <a:moveTo>
                  <a:pt x="58" y="52"/>
                </a:moveTo>
                <a:cubicBezTo>
                  <a:pt x="44" y="38"/>
                  <a:pt x="44" y="38"/>
                  <a:pt x="44" y="38"/>
                </a:cubicBezTo>
                <a:cubicBezTo>
                  <a:pt x="51" y="33"/>
                  <a:pt x="57" y="28"/>
                  <a:pt x="64" y="25"/>
                </a:cubicBezTo>
                <a:cubicBezTo>
                  <a:pt x="68" y="28"/>
                  <a:pt x="72" y="31"/>
                  <a:pt x="76" y="34"/>
                </a:cubicBezTo>
                <a:lnTo>
                  <a:pt x="58" y="52"/>
                </a:lnTo>
                <a:close/>
                <a:moveTo>
                  <a:pt x="82" y="40"/>
                </a:moveTo>
                <a:cubicBezTo>
                  <a:pt x="85" y="43"/>
                  <a:pt x="87" y="47"/>
                  <a:pt x="90" y="51"/>
                </a:cubicBezTo>
                <a:cubicBezTo>
                  <a:pt x="87" y="57"/>
                  <a:pt x="82" y="64"/>
                  <a:pt x="76" y="70"/>
                </a:cubicBezTo>
                <a:cubicBezTo>
                  <a:pt x="64" y="58"/>
                  <a:pt x="64" y="58"/>
                  <a:pt x="64" y="58"/>
                </a:cubicBezTo>
                <a:lnTo>
                  <a:pt x="82" y="40"/>
                </a:lnTo>
                <a:close/>
                <a:moveTo>
                  <a:pt x="52" y="58"/>
                </a:moveTo>
                <a:cubicBezTo>
                  <a:pt x="36" y="74"/>
                  <a:pt x="36" y="74"/>
                  <a:pt x="36" y="74"/>
                </a:cubicBezTo>
                <a:cubicBezTo>
                  <a:pt x="32" y="70"/>
                  <a:pt x="29" y="65"/>
                  <a:pt x="27" y="61"/>
                </a:cubicBezTo>
                <a:cubicBezTo>
                  <a:pt x="30" y="55"/>
                  <a:pt x="34" y="49"/>
                  <a:pt x="39" y="44"/>
                </a:cubicBezTo>
                <a:lnTo>
                  <a:pt x="52" y="58"/>
                </a:lnTo>
                <a:close/>
                <a:moveTo>
                  <a:pt x="58" y="64"/>
                </a:moveTo>
                <a:cubicBezTo>
                  <a:pt x="71" y="76"/>
                  <a:pt x="71" y="76"/>
                  <a:pt x="71" y="76"/>
                </a:cubicBezTo>
                <a:cubicBezTo>
                  <a:pt x="65" y="81"/>
                  <a:pt x="59" y="85"/>
                  <a:pt x="53" y="88"/>
                </a:cubicBezTo>
                <a:cubicBezTo>
                  <a:pt x="50" y="86"/>
                  <a:pt x="46" y="83"/>
                  <a:pt x="42" y="80"/>
                </a:cubicBezTo>
                <a:lnTo>
                  <a:pt x="58" y="64"/>
                </a:lnTo>
                <a:close/>
                <a:moveTo>
                  <a:pt x="93" y="87"/>
                </a:moveTo>
                <a:cubicBezTo>
                  <a:pt x="82" y="76"/>
                  <a:pt x="82" y="76"/>
                  <a:pt x="82" y="76"/>
                </a:cubicBezTo>
                <a:cubicBezTo>
                  <a:pt x="87" y="71"/>
                  <a:pt x="91" y="65"/>
                  <a:pt x="94" y="60"/>
                </a:cubicBezTo>
                <a:cubicBezTo>
                  <a:pt x="98" y="70"/>
                  <a:pt x="98" y="80"/>
                  <a:pt x="93" y="87"/>
                </a:cubicBezTo>
                <a:close/>
                <a:moveTo>
                  <a:pt x="92" y="29"/>
                </a:moveTo>
                <a:cubicBezTo>
                  <a:pt x="93" y="33"/>
                  <a:pt x="94" y="36"/>
                  <a:pt x="93" y="41"/>
                </a:cubicBezTo>
                <a:cubicBezTo>
                  <a:pt x="91" y="39"/>
                  <a:pt x="89" y="36"/>
                  <a:pt x="88" y="34"/>
                </a:cubicBezTo>
                <a:lnTo>
                  <a:pt x="92" y="29"/>
                </a:lnTo>
                <a:close/>
                <a:moveTo>
                  <a:pt x="87" y="23"/>
                </a:move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4"/>
                  <a:pt x="74" y="22"/>
                </a:cubicBezTo>
                <a:cubicBezTo>
                  <a:pt x="79" y="21"/>
                  <a:pt x="84" y="21"/>
                  <a:pt x="87" y="23"/>
                </a:cubicBezTo>
                <a:close/>
                <a:moveTo>
                  <a:pt x="71" y="14"/>
                </a:moveTo>
                <a:cubicBezTo>
                  <a:pt x="69" y="15"/>
                  <a:pt x="66" y="16"/>
                  <a:pt x="64" y="16"/>
                </a:cubicBezTo>
                <a:cubicBezTo>
                  <a:pt x="60" y="15"/>
                  <a:pt x="57" y="14"/>
                  <a:pt x="53" y="13"/>
                </a:cubicBezTo>
                <a:cubicBezTo>
                  <a:pt x="59" y="12"/>
                  <a:pt x="65" y="13"/>
                  <a:pt x="71" y="14"/>
                </a:cubicBezTo>
                <a:close/>
                <a:moveTo>
                  <a:pt x="54" y="21"/>
                </a:moveTo>
                <a:cubicBezTo>
                  <a:pt x="49" y="24"/>
                  <a:pt x="44" y="28"/>
                  <a:pt x="39" y="32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9"/>
                  <a:pt x="44" y="18"/>
                  <a:pt x="54" y="21"/>
                </a:cubicBezTo>
                <a:close/>
                <a:moveTo>
                  <a:pt x="24" y="29"/>
                </a:moveTo>
                <a:cubicBezTo>
                  <a:pt x="33" y="38"/>
                  <a:pt x="33" y="38"/>
                  <a:pt x="33" y="38"/>
                </a:cubicBezTo>
                <a:cubicBezTo>
                  <a:pt x="29" y="42"/>
                  <a:pt x="26" y="47"/>
                  <a:pt x="23" y="51"/>
                </a:cubicBezTo>
                <a:cubicBezTo>
                  <a:pt x="21" y="43"/>
                  <a:pt x="21" y="35"/>
                  <a:pt x="24" y="29"/>
                </a:cubicBezTo>
                <a:close/>
                <a:moveTo>
                  <a:pt x="23" y="70"/>
                </a:moveTo>
                <a:cubicBezTo>
                  <a:pt x="25" y="73"/>
                  <a:pt x="28" y="77"/>
                  <a:pt x="31" y="80"/>
                </a:cubicBezTo>
                <a:cubicBezTo>
                  <a:pt x="24" y="87"/>
                  <a:pt x="24" y="87"/>
                  <a:pt x="24" y="87"/>
                </a:cubicBezTo>
                <a:cubicBezTo>
                  <a:pt x="21" y="82"/>
                  <a:pt x="21" y="77"/>
                  <a:pt x="23" y="70"/>
                </a:cubicBezTo>
                <a:close/>
                <a:moveTo>
                  <a:pt x="30" y="92"/>
                </a:moveTo>
                <a:cubicBezTo>
                  <a:pt x="36" y="85"/>
                  <a:pt x="36" y="85"/>
                  <a:pt x="36" y="85"/>
                </a:cubicBezTo>
                <a:cubicBezTo>
                  <a:pt x="39" y="88"/>
                  <a:pt x="41" y="90"/>
                  <a:pt x="44" y="92"/>
                </a:cubicBezTo>
                <a:cubicBezTo>
                  <a:pt x="39" y="93"/>
                  <a:pt x="34" y="93"/>
                  <a:pt x="30" y="92"/>
                </a:cubicBezTo>
                <a:close/>
                <a:moveTo>
                  <a:pt x="53" y="97"/>
                </a:moveTo>
                <a:cubicBezTo>
                  <a:pt x="58" y="99"/>
                  <a:pt x="63" y="101"/>
                  <a:pt x="68" y="102"/>
                </a:cubicBezTo>
                <a:cubicBezTo>
                  <a:pt x="60" y="104"/>
                  <a:pt x="51" y="103"/>
                  <a:pt x="43" y="100"/>
                </a:cubicBezTo>
                <a:cubicBezTo>
                  <a:pt x="46" y="100"/>
                  <a:pt x="50" y="99"/>
                  <a:pt x="53" y="9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70" name="Group 269"/>
          <p:cNvGrpSpPr/>
          <p:nvPr userDrawn="1"/>
        </p:nvGrpSpPr>
        <p:grpSpPr>
          <a:xfrm>
            <a:off x="6716713" y="2000251"/>
            <a:ext cx="417512" cy="440531"/>
            <a:chOff x="6716713" y="2667000"/>
            <a:chExt cx="417512" cy="587375"/>
          </a:xfrm>
        </p:grpSpPr>
        <p:sp>
          <p:nvSpPr>
            <p:cNvPr id="271" name="Freeform 158"/>
            <p:cNvSpPr>
              <a:spLocks noEditPoints="1"/>
            </p:cNvSpPr>
            <p:nvPr userDrawn="1"/>
          </p:nvSpPr>
          <p:spPr bwMode="auto">
            <a:xfrm>
              <a:off x="6716713" y="2667000"/>
              <a:ext cx="315913" cy="587375"/>
            </a:xfrm>
            <a:custGeom>
              <a:avLst/>
              <a:gdLst>
                <a:gd name="T0" fmla="*/ 72 w 82"/>
                <a:gd name="T1" fmla="*/ 0 h 152"/>
                <a:gd name="T2" fmla="*/ 10 w 82"/>
                <a:gd name="T3" fmla="*/ 0 h 152"/>
                <a:gd name="T4" fmla="*/ 0 w 82"/>
                <a:gd name="T5" fmla="*/ 10 h 152"/>
                <a:gd name="T6" fmla="*/ 0 w 82"/>
                <a:gd name="T7" fmla="*/ 141 h 152"/>
                <a:gd name="T8" fmla="*/ 10 w 82"/>
                <a:gd name="T9" fmla="*/ 152 h 152"/>
                <a:gd name="T10" fmla="*/ 72 w 82"/>
                <a:gd name="T11" fmla="*/ 152 h 152"/>
                <a:gd name="T12" fmla="*/ 82 w 82"/>
                <a:gd name="T13" fmla="*/ 141 h 152"/>
                <a:gd name="T14" fmla="*/ 82 w 82"/>
                <a:gd name="T15" fmla="*/ 10 h 152"/>
                <a:gd name="T16" fmla="*/ 72 w 82"/>
                <a:gd name="T17" fmla="*/ 0 h 152"/>
                <a:gd name="T18" fmla="*/ 41 w 82"/>
                <a:gd name="T19" fmla="*/ 145 h 152"/>
                <a:gd name="T20" fmla="*/ 36 w 82"/>
                <a:gd name="T21" fmla="*/ 140 h 152"/>
                <a:gd name="T22" fmla="*/ 41 w 82"/>
                <a:gd name="T23" fmla="*/ 134 h 152"/>
                <a:gd name="T24" fmla="*/ 47 w 82"/>
                <a:gd name="T25" fmla="*/ 140 h 152"/>
                <a:gd name="T26" fmla="*/ 41 w 82"/>
                <a:gd name="T27" fmla="*/ 145 h 152"/>
                <a:gd name="T28" fmla="*/ 77 w 82"/>
                <a:gd name="T29" fmla="*/ 130 h 152"/>
                <a:gd name="T30" fmla="*/ 6 w 82"/>
                <a:gd name="T31" fmla="*/ 130 h 152"/>
                <a:gd name="T32" fmla="*/ 6 w 82"/>
                <a:gd name="T33" fmla="*/ 9 h 152"/>
                <a:gd name="T34" fmla="*/ 77 w 82"/>
                <a:gd name="T35" fmla="*/ 9 h 152"/>
                <a:gd name="T36" fmla="*/ 77 w 82"/>
                <a:gd name="T37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52">
                  <a:moveTo>
                    <a:pt x="7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7"/>
                    <a:pt x="5" y="152"/>
                    <a:pt x="10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8" y="152"/>
                    <a:pt x="82" y="147"/>
                    <a:pt x="82" y="14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41" y="145"/>
                  </a:moveTo>
                  <a:cubicBezTo>
                    <a:pt x="38" y="145"/>
                    <a:pt x="36" y="143"/>
                    <a:pt x="36" y="140"/>
                  </a:cubicBezTo>
                  <a:cubicBezTo>
                    <a:pt x="36" y="137"/>
                    <a:pt x="38" y="134"/>
                    <a:pt x="41" y="134"/>
                  </a:cubicBezTo>
                  <a:cubicBezTo>
                    <a:pt x="44" y="134"/>
                    <a:pt x="47" y="137"/>
                    <a:pt x="47" y="140"/>
                  </a:cubicBezTo>
                  <a:cubicBezTo>
                    <a:pt x="47" y="143"/>
                    <a:pt x="44" y="145"/>
                    <a:pt x="41" y="145"/>
                  </a:cubicBezTo>
                  <a:close/>
                  <a:moveTo>
                    <a:pt x="77" y="130"/>
                  </a:moveTo>
                  <a:cubicBezTo>
                    <a:pt x="6" y="130"/>
                    <a:pt x="6" y="130"/>
                    <a:pt x="6" y="1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7" y="9"/>
                    <a:pt x="77" y="9"/>
                    <a:pt x="77" y="9"/>
                  </a:cubicBezTo>
                  <a:lnTo>
                    <a:pt x="77" y="13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2" name="Oval 159"/>
            <p:cNvSpPr>
              <a:spLocks noChangeArrowheads="1"/>
            </p:cNvSpPr>
            <p:nvPr userDrawn="1"/>
          </p:nvSpPr>
          <p:spPr bwMode="auto">
            <a:xfrm>
              <a:off x="6854825" y="3184525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3" name="Freeform 230"/>
            <p:cNvSpPr>
              <a:spLocks noEditPoints="1"/>
            </p:cNvSpPr>
            <p:nvPr userDrawn="1"/>
          </p:nvSpPr>
          <p:spPr bwMode="auto">
            <a:xfrm>
              <a:off x="6832600" y="2782888"/>
              <a:ext cx="301625" cy="242888"/>
            </a:xfrm>
            <a:custGeom>
              <a:avLst/>
              <a:gdLst>
                <a:gd name="T0" fmla="*/ 65 w 78"/>
                <a:gd name="T1" fmla="*/ 0 h 63"/>
                <a:gd name="T2" fmla="*/ 13 w 78"/>
                <a:gd name="T3" fmla="*/ 0 h 63"/>
                <a:gd name="T4" fmla="*/ 0 w 78"/>
                <a:gd name="T5" fmla="*/ 14 h 63"/>
                <a:gd name="T6" fmla="*/ 0 w 78"/>
                <a:gd name="T7" fmla="*/ 39 h 63"/>
                <a:gd name="T8" fmla="*/ 13 w 78"/>
                <a:gd name="T9" fmla="*/ 52 h 63"/>
                <a:gd name="T10" fmla="*/ 15 w 78"/>
                <a:gd name="T11" fmla="*/ 52 h 63"/>
                <a:gd name="T12" fmla="*/ 15 w 78"/>
                <a:gd name="T13" fmla="*/ 63 h 63"/>
                <a:gd name="T14" fmla="*/ 26 w 78"/>
                <a:gd name="T15" fmla="*/ 52 h 63"/>
                <a:gd name="T16" fmla="*/ 65 w 78"/>
                <a:gd name="T17" fmla="*/ 52 h 63"/>
                <a:gd name="T18" fmla="*/ 78 w 78"/>
                <a:gd name="T19" fmla="*/ 39 h 63"/>
                <a:gd name="T20" fmla="*/ 78 w 78"/>
                <a:gd name="T21" fmla="*/ 14 h 63"/>
                <a:gd name="T22" fmla="*/ 65 w 78"/>
                <a:gd name="T23" fmla="*/ 0 h 63"/>
                <a:gd name="T24" fmla="*/ 20 w 78"/>
                <a:gd name="T25" fmla="*/ 30 h 63"/>
                <a:gd name="T26" fmla="*/ 15 w 78"/>
                <a:gd name="T27" fmla="*/ 25 h 63"/>
                <a:gd name="T28" fmla="*/ 20 w 78"/>
                <a:gd name="T29" fmla="*/ 20 h 63"/>
                <a:gd name="T30" fmla="*/ 25 w 78"/>
                <a:gd name="T31" fmla="*/ 25 h 63"/>
                <a:gd name="T32" fmla="*/ 20 w 78"/>
                <a:gd name="T33" fmla="*/ 30 h 63"/>
                <a:gd name="T34" fmla="*/ 40 w 78"/>
                <a:gd name="T35" fmla="*/ 30 h 63"/>
                <a:gd name="T36" fmla="*/ 35 w 78"/>
                <a:gd name="T37" fmla="*/ 25 h 63"/>
                <a:gd name="T38" fmla="*/ 40 w 78"/>
                <a:gd name="T39" fmla="*/ 20 h 63"/>
                <a:gd name="T40" fmla="*/ 45 w 78"/>
                <a:gd name="T41" fmla="*/ 25 h 63"/>
                <a:gd name="T42" fmla="*/ 40 w 78"/>
                <a:gd name="T43" fmla="*/ 30 h 63"/>
                <a:gd name="T44" fmla="*/ 61 w 78"/>
                <a:gd name="T45" fmla="*/ 30 h 63"/>
                <a:gd name="T46" fmla="*/ 56 w 78"/>
                <a:gd name="T47" fmla="*/ 25 h 63"/>
                <a:gd name="T48" fmla="*/ 61 w 78"/>
                <a:gd name="T49" fmla="*/ 20 h 63"/>
                <a:gd name="T50" fmla="*/ 65 w 78"/>
                <a:gd name="T51" fmla="*/ 25 h 63"/>
                <a:gd name="T52" fmla="*/ 61 w 78"/>
                <a:gd name="T5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6" y="52"/>
                    <a:pt x="13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72" y="52"/>
                    <a:pt x="78" y="46"/>
                    <a:pt x="78" y="3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6"/>
                    <a:pt x="72" y="0"/>
                    <a:pt x="65" y="0"/>
                  </a:cubicBezTo>
                  <a:close/>
                  <a:moveTo>
                    <a:pt x="20" y="30"/>
                  </a:moveTo>
                  <a:cubicBezTo>
                    <a:pt x="17" y="30"/>
                    <a:pt x="15" y="27"/>
                    <a:pt x="15" y="25"/>
                  </a:cubicBezTo>
                  <a:cubicBezTo>
                    <a:pt x="15" y="22"/>
                    <a:pt x="17" y="20"/>
                    <a:pt x="20" y="20"/>
                  </a:cubicBezTo>
                  <a:cubicBezTo>
                    <a:pt x="23" y="20"/>
                    <a:pt x="25" y="22"/>
                    <a:pt x="25" y="25"/>
                  </a:cubicBezTo>
                  <a:cubicBezTo>
                    <a:pt x="25" y="27"/>
                    <a:pt x="23" y="30"/>
                    <a:pt x="20" y="30"/>
                  </a:cubicBezTo>
                  <a:close/>
                  <a:moveTo>
                    <a:pt x="40" y="30"/>
                  </a:moveTo>
                  <a:cubicBezTo>
                    <a:pt x="37" y="30"/>
                    <a:pt x="35" y="27"/>
                    <a:pt x="35" y="25"/>
                  </a:cubicBezTo>
                  <a:cubicBezTo>
                    <a:pt x="35" y="22"/>
                    <a:pt x="37" y="20"/>
                    <a:pt x="40" y="20"/>
                  </a:cubicBezTo>
                  <a:cubicBezTo>
                    <a:pt x="43" y="20"/>
                    <a:pt x="45" y="22"/>
                    <a:pt x="45" y="25"/>
                  </a:cubicBezTo>
                  <a:cubicBezTo>
                    <a:pt x="45" y="27"/>
                    <a:pt x="43" y="30"/>
                    <a:pt x="40" y="30"/>
                  </a:cubicBezTo>
                  <a:close/>
                  <a:moveTo>
                    <a:pt x="61" y="30"/>
                  </a:moveTo>
                  <a:cubicBezTo>
                    <a:pt x="58" y="30"/>
                    <a:pt x="56" y="27"/>
                    <a:pt x="56" y="25"/>
                  </a:cubicBezTo>
                  <a:cubicBezTo>
                    <a:pt x="56" y="22"/>
                    <a:pt x="58" y="20"/>
                    <a:pt x="61" y="20"/>
                  </a:cubicBezTo>
                  <a:cubicBezTo>
                    <a:pt x="63" y="20"/>
                    <a:pt x="65" y="22"/>
                    <a:pt x="65" y="25"/>
                  </a:cubicBezTo>
                  <a:cubicBezTo>
                    <a:pt x="65" y="27"/>
                    <a:pt x="63" y="30"/>
                    <a:pt x="61" y="3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74" name="Group 273"/>
          <p:cNvGrpSpPr/>
          <p:nvPr userDrawn="1"/>
        </p:nvGrpSpPr>
        <p:grpSpPr>
          <a:xfrm>
            <a:off x="6705601" y="585787"/>
            <a:ext cx="469901" cy="254795"/>
            <a:chOff x="6705600" y="781050"/>
            <a:chExt cx="469901" cy="339726"/>
          </a:xfrm>
        </p:grpSpPr>
        <p:sp>
          <p:nvSpPr>
            <p:cNvPr id="275" name="Freeform 231"/>
            <p:cNvSpPr>
              <a:spLocks/>
            </p:cNvSpPr>
            <p:nvPr userDrawn="1"/>
          </p:nvSpPr>
          <p:spPr bwMode="auto">
            <a:xfrm>
              <a:off x="6816725" y="850900"/>
              <a:ext cx="317500" cy="61913"/>
            </a:xfrm>
            <a:custGeom>
              <a:avLst/>
              <a:gdLst>
                <a:gd name="T0" fmla="*/ 63 w 82"/>
                <a:gd name="T1" fmla="*/ 3 h 16"/>
                <a:gd name="T2" fmla="*/ 82 w 82"/>
                <a:gd name="T3" fmla="*/ 9 h 16"/>
                <a:gd name="T4" fmla="*/ 82 w 82"/>
                <a:gd name="T5" fmla="*/ 8 h 16"/>
                <a:gd name="T6" fmla="*/ 74 w 82"/>
                <a:gd name="T7" fmla="*/ 0 h 16"/>
                <a:gd name="T8" fmla="*/ 9 w 82"/>
                <a:gd name="T9" fmla="*/ 0 h 16"/>
                <a:gd name="T10" fmla="*/ 0 w 82"/>
                <a:gd name="T11" fmla="*/ 8 h 16"/>
                <a:gd name="T12" fmla="*/ 9 w 82"/>
                <a:gd name="T13" fmla="*/ 16 h 16"/>
                <a:gd name="T14" fmla="*/ 36 w 82"/>
                <a:gd name="T15" fmla="*/ 16 h 16"/>
                <a:gd name="T16" fmla="*/ 63 w 82"/>
                <a:gd name="T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6">
                  <a:moveTo>
                    <a:pt x="63" y="3"/>
                  </a:moveTo>
                  <a:cubicBezTo>
                    <a:pt x="70" y="3"/>
                    <a:pt x="77" y="5"/>
                    <a:pt x="82" y="9"/>
                  </a:cubicBezTo>
                  <a:cubicBezTo>
                    <a:pt x="82" y="9"/>
                    <a:pt x="82" y="8"/>
                    <a:pt x="82" y="8"/>
                  </a:cubicBezTo>
                  <a:cubicBezTo>
                    <a:pt x="82" y="4"/>
                    <a:pt x="79" y="0"/>
                    <a:pt x="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3" y="8"/>
                    <a:pt x="53" y="3"/>
                    <a:pt x="63" y="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6" name="Freeform 232"/>
            <p:cNvSpPr>
              <a:spLocks/>
            </p:cNvSpPr>
            <p:nvPr userDrawn="1"/>
          </p:nvSpPr>
          <p:spPr bwMode="auto">
            <a:xfrm>
              <a:off x="6762750" y="781050"/>
              <a:ext cx="312738" cy="61913"/>
            </a:xfrm>
            <a:custGeom>
              <a:avLst/>
              <a:gdLst>
                <a:gd name="T0" fmla="*/ 8 w 81"/>
                <a:gd name="T1" fmla="*/ 16 h 16"/>
                <a:gd name="T2" fmla="*/ 73 w 81"/>
                <a:gd name="T3" fmla="*/ 16 h 16"/>
                <a:gd name="T4" fmla="*/ 81 w 81"/>
                <a:gd name="T5" fmla="*/ 8 h 16"/>
                <a:gd name="T6" fmla="*/ 73 w 81"/>
                <a:gd name="T7" fmla="*/ 0 h 16"/>
                <a:gd name="T8" fmla="*/ 8 w 81"/>
                <a:gd name="T9" fmla="*/ 0 h 16"/>
                <a:gd name="T10" fmla="*/ 0 w 81"/>
                <a:gd name="T11" fmla="*/ 8 h 16"/>
                <a:gd name="T12" fmla="*/ 8 w 8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">
                  <a:moveTo>
                    <a:pt x="8" y="16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81" y="13"/>
                    <a:pt x="81" y="8"/>
                  </a:cubicBezTo>
                  <a:cubicBezTo>
                    <a:pt x="81" y="4"/>
                    <a:pt x="78" y="0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7" name="Freeform 233"/>
            <p:cNvSpPr>
              <a:spLocks/>
            </p:cNvSpPr>
            <p:nvPr userDrawn="1"/>
          </p:nvSpPr>
          <p:spPr bwMode="auto">
            <a:xfrm>
              <a:off x="6705600" y="920750"/>
              <a:ext cx="246063" cy="61913"/>
            </a:xfrm>
            <a:custGeom>
              <a:avLst/>
              <a:gdLst>
                <a:gd name="T0" fmla="*/ 8 w 64"/>
                <a:gd name="T1" fmla="*/ 0 h 16"/>
                <a:gd name="T2" fmla="*/ 0 w 64"/>
                <a:gd name="T3" fmla="*/ 8 h 16"/>
                <a:gd name="T4" fmla="*/ 8 w 64"/>
                <a:gd name="T5" fmla="*/ 16 h 16"/>
                <a:gd name="T6" fmla="*/ 58 w 64"/>
                <a:gd name="T7" fmla="*/ 16 h 16"/>
                <a:gd name="T8" fmla="*/ 64 w 64"/>
                <a:gd name="T9" fmla="*/ 0 h 16"/>
                <a:gd name="T10" fmla="*/ 8 w 6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0"/>
                    <a:pt x="61" y="5"/>
                    <a:pt x="6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8" name="Freeform 234"/>
            <p:cNvSpPr>
              <a:spLocks/>
            </p:cNvSpPr>
            <p:nvPr userDrawn="1"/>
          </p:nvSpPr>
          <p:spPr bwMode="auto">
            <a:xfrm>
              <a:off x="6781800" y="990600"/>
              <a:ext cx="158750" cy="61913"/>
            </a:xfrm>
            <a:custGeom>
              <a:avLst/>
              <a:gdLst>
                <a:gd name="T0" fmla="*/ 38 w 41"/>
                <a:gd name="T1" fmla="*/ 0 h 16"/>
                <a:gd name="T2" fmla="*/ 8 w 41"/>
                <a:gd name="T3" fmla="*/ 0 h 16"/>
                <a:gd name="T4" fmla="*/ 0 w 41"/>
                <a:gd name="T5" fmla="*/ 8 h 16"/>
                <a:gd name="T6" fmla="*/ 8 w 41"/>
                <a:gd name="T7" fmla="*/ 16 h 16"/>
                <a:gd name="T8" fmla="*/ 41 w 41"/>
                <a:gd name="T9" fmla="*/ 16 h 16"/>
                <a:gd name="T10" fmla="*/ 38 w 41"/>
                <a:gd name="T11" fmla="*/ 2 h 16"/>
                <a:gd name="T12" fmla="*/ 38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2"/>
                    <a:pt x="38" y="7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9" name="Freeform 235"/>
            <p:cNvSpPr>
              <a:spLocks/>
            </p:cNvSpPr>
            <p:nvPr userDrawn="1"/>
          </p:nvSpPr>
          <p:spPr bwMode="auto">
            <a:xfrm>
              <a:off x="6770688" y="1055688"/>
              <a:ext cx="239713" cy="65088"/>
            </a:xfrm>
            <a:custGeom>
              <a:avLst/>
              <a:gdLst>
                <a:gd name="T0" fmla="*/ 45 w 62"/>
                <a:gd name="T1" fmla="*/ 0 h 17"/>
                <a:gd name="T2" fmla="*/ 8 w 62"/>
                <a:gd name="T3" fmla="*/ 0 h 17"/>
                <a:gd name="T4" fmla="*/ 0 w 62"/>
                <a:gd name="T5" fmla="*/ 8 h 17"/>
                <a:gd name="T6" fmla="*/ 8 w 62"/>
                <a:gd name="T7" fmla="*/ 17 h 17"/>
                <a:gd name="T8" fmla="*/ 62 w 62"/>
                <a:gd name="T9" fmla="*/ 17 h 17"/>
                <a:gd name="T10" fmla="*/ 45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4" y="13"/>
                    <a:pt x="48" y="8"/>
                    <a:pt x="4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0" name="Freeform 236"/>
            <p:cNvSpPr>
              <a:spLocks noEditPoints="1"/>
            </p:cNvSpPr>
            <p:nvPr userDrawn="1"/>
          </p:nvSpPr>
          <p:spPr bwMode="auto">
            <a:xfrm>
              <a:off x="6948488" y="882650"/>
              <a:ext cx="227013" cy="227013"/>
            </a:xfrm>
            <a:custGeom>
              <a:avLst/>
              <a:gdLst>
                <a:gd name="T0" fmla="*/ 52 w 59"/>
                <a:gd name="T1" fmla="*/ 11 h 59"/>
                <a:gd name="T2" fmla="*/ 9 w 59"/>
                <a:gd name="T3" fmla="*/ 8 h 59"/>
                <a:gd name="T4" fmla="*/ 1 w 59"/>
                <a:gd name="T5" fmla="*/ 24 h 59"/>
                <a:gd name="T6" fmla="*/ 0 w 59"/>
                <a:gd name="T7" fmla="*/ 34 h 59"/>
                <a:gd name="T8" fmla="*/ 10 w 59"/>
                <a:gd name="T9" fmla="*/ 52 h 59"/>
                <a:gd name="T10" fmla="*/ 22 w 59"/>
                <a:gd name="T11" fmla="*/ 58 h 59"/>
                <a:gd name="T12" fmla="*/ 50 w 59"/>
                <a:gd name="T13" fmla="*/ 51 h 59"/>
                <a:gd name="T14" fmla="*/ 55 w 59"/>
                <a:gd name="T15" fmla="*/ 24 h 59"/>
                <a:gd name="T16" fmla="*/ 52 w 59"/>
                <a:gd name="T17" fmla="*/ 23 h 59"/>
                <a:gd name="T18" fmla="*/ 52 w 59"/>
                <a:gd name="T19" fmla="*/ 15 h 59"/>
                <a:gd name="T20" fmla="*/ 50 w 59"/>
                <a:gd name="T21" fmla="*/ 18 h 59"/>
                <a:gd name="T22" fmla="*/ 35 w 59"/>
                <a:gd name="T23" fmla="*/ 4 h 59"/>
                <a:gd name="T24" fmla="*/ 33 w 59"/>
                <a:gd name="T25" fmla="*/ 6 h 59"/>
                <a:gd name="T26" fmla="*/ 27 w 59"/>
                <a:gd name="T27" fmla="*/ 3 h 59"/>
                <a:gd name="T28" fmla="*/ 26 w 59"/>
                <a:gd name="T29" fmla="*/ 6 h 59"/>
                <a:gd name="T30" fmla="*/ 4 w 59"/>
                <a:gd name="T31" fmla="*/ 21 h 59"/>
                <a:gd name="T32" fmla="*/ 5 w 59"/>
                <a:gd name="T33" fmla="*/ 24 h 59"/>
                <a:gd name="T34" fmla="*/ 3 w 59"/>
                <a:gd name="T35" fmla="*/ 30 h 59"/>
                <a:gd name="T36" fmla="*/ 6 w 59"/>
                <a:gd name="T37" fmla="*/ 30 h 59"/>
                <a:gd name="T38" fmla="*/ 4 w 59"/>
                <a:gd name="T39" fmla="*/ 37 h 59"/>
                <a:gd name="T40" fmla="*/ 7 w 59"/>
                <a:gd name="T41" fmla="*/ 37 h 59"/>
                <a:gd name="T42" fmla="*/ 8 w 59"/>
                <a:gd name="T43" fmla="*/ 45 h 59"/>
                <a:gd name="T44" fmla="*/ 8 w 59"/>
                <a:gd name="T45" fmla="*/ 41 h 59"/>
                <a:gd name="T46" fmla="*/ 8 w 59"/>
                <a:gd name="T47" fmla="*/ 18 h 59"/>
                <a:gd name="T48" fmla="*/ 10 w 59"/>
                <a:gd name="T49" fmla="*/ 14 h 59"/>
                <a:gd name="T50" fmla="*/ 13 w 59"/>
                <a:gd name="T51" fmla="*/ 50 h 59"/>
                <a:gd name="T52" fmla="*/ 13 w 59"/>
                <a:gd name="T53" fmla="*/ 47 h 59"/>
                <a:gd name="T54" fmla="*/ 14 w 59"/>
                <a:gd name="T55" fmla="*/ 12 h 59"/>
                <a:gd name="T56" fmla="*/ 13 w 59"/>
                <a:gd name="T57" fmla="*/ 9 h 59"/>
                <a:gd name="T58" fmla="*/ 19 w 59"/>
                <a:gd name="T59" fmla="*/ 54 h 59"/>
                <a:gd name="T60" fmla="*/ 18 w 59"/>
                <a:gd name="T61" fmla="*/ 51 h 59"/>
                <a:gd name="T62" fmla="*/ 19 w 59"/>
                <a:gd name="T63" fmla="*/ 8 h 59"/>
                <a:gd name="T64" fmla="*/ 22 w 59"/>
                <a:gd name="T65" fmla="*/ 6 h 59"/>
                <a:gd name="T66" fmla="*/ 26 w 59"/>
                <a:gd name="T67" fmla="*/ 56 h 59"/>
                <a:gd name="T68" fmla="*/ 26 w 59"/>
                <a:gd name="T69" fmla="*/ 54 h 59"/>
                <a:gd name="T70" fmla="*/ 31 w 59"/>
                <a:gd name="T71" fmla="*/ 56 h 59"/>
                <a:gd name="T72" fmla="*/ 33 w 59"/>
                <a:gd name="T73" fmla="*/ 54 h 59"/>
                <a:gd name="T74" fmla="*/ 32 w 59"/>
                <a:gd name="T75" fmla="*/ 45 h 59"/>
                <a:gd name="T76" fmla="*/ 21 w 59"/>
                <a:gd name="T77" fmla="*/ 39 h 59"/>
                <a:gd name="T78" fmla="*/ 27 w 59"/>
                <a:gd name="T79" fmla="*/ 32 h 59"/>
                <a:gd name="T80" fmla="*/ 32 w 59"/>
                <a:gd name="T81" fmla="*/ 15 h 59"/>
                <a:gd name="T82" fmla="*/ 31 w 59"/>
                <a:gd name="T83" fmla="*/ 23 h 59"/>
                <a:gd name="T84" fmla="*/ 32 w 59"/>
                <a:gd name="T85" fmla="*/ 41 h 59"/>
                <a:gd name="T86" fmla="*/ 37 w 59"/>
                <a:gd name="T87" fmla="*/ 54 h 59"/>
                <a:gd name="T88" fmla="*/ 41 w 59"/>
                <a:gd name="T89" fmla="*/ 54 h 59"/>
                <a:gd name="T90" fmla="*/ 39 w 59"/>
                <a:gd name="T91" fmla="*/ 8 h 59"/>
                <a:gd name="T92" fmla="*/ 43 w 59"/>
                <a:gd name="T93" fmla="*/ 8 h 59"/>
                <a:gd name="T94" fmla="*/ 44 w 59"/>
                <a:gd name="T95" fmla="*/ 51 h 59"/>
                <a:gd name="T96" fmla="*/ 47 w 59"/>
                <a:gd name="T97" fmla="*/ 50 h 59"/>
                <a:gd name="T98" fmla="*/ 45 w 59"/>
                <a:gd name="T99" fmla="*/ 10 h 59"/>
                <a:gd name="T100" fmla="*/ 47 w 59"/>
                <a:gd name="T101" fmla="*/ 13 h 59"/>
                <a:gd name="T102" fmla="*/ 49 w 59"/>
                <a:gd name="T103" fmla="*/ 46 h 59"/>
                <a:gd name="T104" fmla="*/ 52 w 59"/>
                <a:gd name="T105" fmla="*/ 44 h 59"/>
                <a:gd name="T106" fmla="*/ 53 w 59"/>
                <a:gd name="T107" fmla="*/ 40 h 59"/>
                <a:gd name="T108" fmla="*/ 55 w 59"/>
                <a:gd name="T109" fmla="*/ 37 h 59"/>
                <a:gd name="T110" fmla="*/ 53 w 59"/>
                <a:gd name="T111" fmla="*/ 32 h 59"/>
                <a:gd name="T112" fmla="*/ 56 w 59"/>
                <a:gd name="T113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59">
                  <a:moveTo>
                    <a:pt x="57" y="18"/>
                  </a:moveTo>
                  <a:cubicBezTo>
                    <a:pt x="56" y="18"/>
                    <a:pt x="56" y="17"/>
                    <a:pt x="56" y="16"/>
                  </a:cubicBezTo>
                  <a:cubicBezTo>
                    <a:pt x="55" y="15"/>
                    <a:pt x="54" y="14"/>
                    <a:pt x="54" y="13"/>
                  </a:cubicBezTo>
                  <a:cubicBezTo>
                    <a:pt x="53" y="12"/>
                    <a:pt x="53" y="12"/>
                    <a:pt x="52" y="11"/>
                  </a:cubicBezTo>
                  <a:cubicBezTo>
                    <a:pt x="51" y="9"/>
                    <a:pt x="48" y="7"/>
                    <a:pt x="46" y="6"/>
                  </a:cubicBezTo>
                  <a:cubicBezTo>
                    <a:pt x="41" y="2"/>
                    <a:pt x="36" y="0"/>
                    <a:pt x="29" y="0"/>
                  </a:cubicBezTo>
                  <a:cubicBezTo>
                    <a:pt x="24" y="0"/>
                    <a:pt x="18" y="2"/>
                    <a:pt x="14" y="5"/>
                  </a:cubicBezTo>
                  <a:cubicBezTo>
                    <a:pt x="12" y="6"/>
                    <a:pt x="11" y="7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6" y="12"/>
                    <a:pt x="4" y="15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1" y="36"/>
                    <a:pt x="1" y="38"/>
                    <a:pt x="2" y="41"/>
                  </a:cubicBezTo>
                  <a:cubicBezTo>
                    <a:pt x="2" y="42"/>
                    <a:pt x="3" y="43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6" y="48"/>
                    <a:pt x="8" y="50"/>
                    <a:pt x="10" y="52"/>
                  </a:cubicBezTo>
                  <a:cubicBezTo>
                    <a:pt x="11" y="53"/>
                    <a:pt x="12" y="54"/>
                    <a:pt x="13" y="55"/>
                  </a:cubicBezTo>
                  <a:cubicBezTo>
                    <a:pt x="14" y="55"/>
                    <a:pt x="15" y="56"/>
                    <a:pt x="17" y="56"/>
                  </a:cubicBezTo>
                  <a:cubicBezTo>
                    <a:pt x="18" y="57"/>
                    <a:pt x="19" y="57"/>
                    <a:pt x="20" y="58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24" y="59"/>
                    <a:pt x="27" y="59"/>
                    <a:pt x="29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5" y="55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6"/>
                    <a:pt x="59" y="38"/>
                    <a:pt x="59" y="30"/>
                  </a:cubicBezTo>
                  <a:cubicBezTo>
                    <a:pt x="59" y="26"/>
                    <a:pt x="58" y="22"/>
                    <a:pt x="57" y="18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3"/>
                    <a:pt x="55" y="24"/>
                  </a:cubicBezTo>
                  <a:cubicBezTo>
                    <a:pt x="56" y="25"/>
                    <a:pt x="55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2"/>
                    <a:pt x="53" y="22"/>
                    <a:pt x="53" y="21"/>
                  </a:cubicBezTo>
                  <a:cubicBezTo>
                    <a:pt x="54" y="21"/>
                    <a:pt x="55" y="22"/>
                    <a:pt x="55" y="22"/>
                  </a:cubicBezTo>
                  <a:close/>
                  <a:moveTo>
                    <a:pt x="50" y="15"/>
                  </a:moveTo>
                  <a:cubicBezTo>
                    <a:pt x="51" y="15"/>
                    <a:pt x="51" y="15"/>
                    <a:pt x="52" y="15"/>
                  </a:cubicBezTo>
                  <a:cubicBezTo>
                    <a:pt x="52" y="16"/>
                    <a:pt x="53" y="16"/>
                    <a:pt x="53" y="17"/>
                  </a:cubicBezTo>
                  <a:cubicBezTo>
                    <a:pt x="53" y="18"/>
                    <a:pt x="53" y="18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19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49" y="16"/>
                    <a:pt x="49" y="15"/>
                    <a:pt x="50" y="15"/>
                  </a:cubicBezTo>
                  <a:close/>
                  <a:moveTo>
                    <a:pt x="33" y="3"/>
                  </a:move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5"/>
                    <a:pt x="36" y="5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32" y="4"/>
                    <a:pt x="32" y="3"/>
                    <a:pt x="33" y="3"/>
                  </a:cubicBezTo>
                  <a:close/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3"/>
                    <a:pt x="4" y="2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6" y="27"/>
                    <a:pt x="6" y="28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3" y="31"/>
                    <a:pt x="3" y="30"/>
                  </a:cubicBezTo>
                  <a:close/>
                  <a:moveTo>
                    <a:pt x="5" y="38"/>
                  </a:moveTo>
                  <a:cubicBezTo>
                    <a:pt x="5" y="38"/>
                    <a:pt x="4" y="38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5" y="34"/>
                    <a:pt x="6" y="34"/>
                    <a:pt x="6" y="35"/>
                  </a:cubicBezTo>
                  <a:cubicBezTo>
                    <a:pt x="6" y="36"/>
                    <a:pt x="6" y="36"/>
                    <a:pt x="7" y="37"/>
                  </a:cubicBezTo>
                  <a:cubicBezTo>
                    <a:pt x="7" y="37"/>
                    <a:pt x="6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lose/>
                  <a:moveTo>
                    <a:pt x="9" y="45"/>
                  </a:moveTo>
                  <a:cubicBezTo>
                    <a:pt x="9" y="45"/>
                    <a:pt x="8" y="45"/>
                    <a:pt x="8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7" y="41"/>
                  </a:cubicBezTo>
                  <a:cubicBezTo>
                    <a:pt x="7" y="40"/>
                    <a:pt x="8" y="41"/>
                    <a:pt x="8" y="41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9" y="45"/>
                  </a:cubicBezTo>
                  <a:close/>
                  <a:moveTo>
                    <a:pt x="9" y="17"/>
                  </a:moveTo>
                  <a:cubicBezTo>
                    <a:pt x="9" y="17"/>
                    <a:pt x="9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8" y="14"/>
                    <a:pt x="8" y="14"/>
                  </a:cubicBezTo>
                  <a:cubicBezTo>
                    <a:pt x="9" y="13"/>
                    <a:pt x="9" y="13"/>
                    <a:pt x="10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10" y="16"/>
                    <a:pt x="9" y="17"/>
                  </a:cubicBezTo>
                  <a:close/>
                  <a:moveTo>
                    <a:pt x="14" y="50"/>
                  </a:move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2" y="50"/>
                    <a:pt x="12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1" y="46"/>
                    <a:pt x="12" y="46"/>
                    <a:pt x="13" y="47"/>
                  </a:cubicBezTo>
                  <a:cubicBezTo>
                    <a:pt x="13" y="47"/>
                    <a:pt x="13" y="48"/>
                    <a:pt x="14" y="48"/>
                  </a:cubicBezTo>
                  <a:cubicBezTo>
                    <a:pt x="14" y="48"/>
                    <a:pt x="14" y="49"/>
                    <a:pt x="14" y="50"/>
                  </a:cubicBezTo>
                  <a:close/>
                  <a:moveTo>
                    <a:pt x="15" y="11"/>
                  </a:moveTo>
                  <a:cubicBezTo>
                    <a:pt x="15" y="11"/>
                    <a:pt x="14" y="11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5" y="11"/>
                  </a:cubicBezTo>
                  <a:close/>
                  <a:moveTo>
                    <a:pt x="20" y="53"/>
                  </a:moveTo>
                  <a:cubicBezTo>
                    <a:pt x="20" y="54"/>
                    <a:pt x="20" y="54"/>
                    <a:pt x="19" y="54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4"/>
                    <a:pt x="17" y="54"/>
                    <a:pt x="17" y="53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9" y="51"/>
                    <a:pt x="19" y="51"/>
                    <a:pt x="20" y="52"/>
                  </a:cubicBezTo>
                  <a:cubicBezTo>
                    <a:pt x="20" y="52"/>
                    <a:pt x="21" y="53"/>
                    <a:pt x="20" y="5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8"/>
                    <a:pt x="20" y="8"/>
                    <a:pt x="19" y="8"/>
                  </a:cubicBez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6"/>
                    <a:pt x="23" y="55"/>
                    <a:pt x="23" y="54"/>
                  </a:cubicBezTo>
                  <a:cubicBezTo>
                    <a:pt x="23" y="54"/>
                    <a:pt x="24" y="53"/>
                    <a:pt x="24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6"/>
                    <a:pt x="27" y="56"/>
                    <a:pt x="26" y="56"/>
                  </a:cubicBezTo>
                  <a:close/>
                  <a:moveTo>
                    <a:pt x="33" y="56"/>
                  </a:moveTo>
                  <a:cubicBezTo>
                    <a:pt x="33" y="56"/>
                    <a:pt x="32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0" y="56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4" y="53"/>
                    <a:pt x="34" y="54"/>
                    <a:pt x="34" y="55"/>
                  </a:cubicBezTo>
                  <a:cubicBezTo>
                    <a:pt x="35" y="55"/>
                    <a:pt x="34" y="56"/>
                    <a:pt x="33" y="56"/>
                  </a:cubicBezTo>
                  <a:close/>
                  <a:moveTo>
                    <a:pt x="32" y="41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6" y="41"/>
                    <a:pt x="25" y="41"/>
                  </a:cubicBezTo>
                  <a:cubicBezTo>
                    <a:pt x="24" y="40"/>
                    <a:pt x="22" y="40"/>
                    <a:pt x="21" y="3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5"/>
                    <a:pt x="27" y="37"/>
                    <a:pt x="29" y="37"/>
                  </a:cubicBezTo>
                  <a:cubicBezTo>
                    <a:pt x="31" y="37"/>
                    <a:pt x="32" y="36"/>
                    <a:pt x="32" y="35"/>
                  </a:cubicBezTo>
                  <a:cubicBezTo>
                    <a:pt x="32" y="33"/>
                    <a:pt x="30" y="33"/>
                    <a:pt x="27" y="32"/>
                  </a:cubicBezTo>
                  <a:cubicBezTo>
                    <a:pt x="25" y="31"/>
                    <a:pt x="23" y="29"/>
                    <a:pt x="23" y="26"/>
                  </a:cubicBezTo>
                  <a:cubicBezTo>
                    <a:pt x="23" y="22"/>
                    <a:pt x="25" y="19"/>
                    <a:pt x="29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2" y="23"/>
                    <a:pt x="31" y="23"/>
                  </a:cubicBezTo>
                  <a:cubicBezTo>
                    <a:pt x="30" y="23"/>
                    <a:pt x="28" y="24"/>
                    <a:pt x="28" y="25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5" y="28"/>
                    <a:pt x="38" y="30"/>
                    <a:pt x="38" y="34"/>
                  </a:cubicBezTo>
                  <a:cubicBezTo>
                    <a:pt x="38" y="38"/>
                    <a:pt x="36" y="40"/>
                    <a:pt x="32" y="41"/>
                  </a:cubicBezTo>
                  <a:close/>
                  <a:moveTo>
                    <a:pt x="41" y="54"/>
                  </a:moveTo>
                  <a:cubicBezTo>
                    <a:pt x="40" y="54"/>
                    <a:pt x="39" y="55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5"/>
                    <a:pt x="37" y="55"/>
                    <a:pt x="37" y="54"/>
                  </a:cubicBezTo>
                  <a:cubicBezTo>
                    <a:pt x="37" y="53"/>
                    <a:pt x="37" y="53"/>
                    <a:pt x="38" y="52"/>
                  </a:cubicBezTo>
                  <a:cubicBezTo>
                    <a:pt x="38" y="52"/>
                    <a:pt x="39" y="52"/>
                    <a:pt x="39" y="52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2" y="53"/>
                    <a:pt x="41" y="54"/>
                    <a:pt x="41" y="54"/>
                  </a:cubicBezTo>
                  <a:close/>
                  <a:moveTo>
                    <a:pt x="43" y="8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8"/>
                    <a:pt x="39" y="8"/>
                  </a:cubicBezTo>
                  <a:cubicBezTo>
                    <a:pt x="39" y="8"/>
                    <a:pt x="38" y="7"/>
                    <a:pt x="39" y="6"/>
                  </a:cubicBezTo>
                  <a:cubicBezTo>
                    <a:pt x="39" y="6"/>
                    <a:pt x="40" y="5"/>
                    <a:pt x="40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7"/>
                    <a:pt x="43" y="8"/>
                    <a:pt x="43" y="8"/>
                  </a:cubicBezTo>
                  <a:close/>
                  <a:moveTo>
                    <a:pt x="47" y="50"/>
                  </a:moveTo>
                  <a:cubicBezTo>
                    <a:pt x="46" y="50"/>
                    <a:pt x="46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0"/>
                    <a:pt x="43" y="49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6" y="47"/>
                    <a:pt x="47" y="48"/>
                    <a:pt x="47" y="48"/>
                  </a:cubicBezTo>
                  <a:cubicBezTo>
                    <a:pt x="48" y="49"/>
                    <a:pt x="48" y="49"/>
                    <a:pt x="47" y="50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6" y="13"/>
                  </a:cubicBezTo>
                  <a:cubicBezTo>
                    <a:pt x="46" y="12"/>
                    <a:pt x="46" y="12"/>
                    <a:pt x="45" y="12"/>
                  </a:cubicBezTo>
                  <a:cubicBezTo>
                    <a:pt x="45" y="11"/>
                    <a:pt x="44" y="10"/>
                    <a:pt x="45" y="10"/>
                  </a:cubicBezTo>
                  <a:cubicBezTo>
                    <a:pt x="45" y="9"/>
                    <a:pt x="46" y="9"/>
                    <a:pt x="47" y="10"/>
                  </a:cubicBezTo>
                  <a:cubicBezTo>
                    <a:pt x="47" y="10"/>
                    <a:pt x="48" y="10"/>
                    <a:pt x="48" y="11"/>
                  </a:cubicBezTo>
                  <a:cubicBezTo>
                    <a:pt x="49" y="11"/>
                    <a:pt x="49" y="12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lose/>
                  <a:moveTo>
                    <a:pt x="52" y="44"/>
                  </a:moveTo>
                  <a:cubicBezTo>
                    <a:pt x="52" y="45"/>
                    <a:pt x="51" y="45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5"/>
                    <a:pt x="49" y="44"/>
                  </a:cubicBezTo>
                  <a:cubicBezTo>
                    <a:pt x="49" y="44"/>
                    <a:pt x="49" y="43"/>
                    <a:pt x="50" y="43"/>
                  </a:cubicBezTo>
                  <a:cubicBezTo>
                    <a:pt x="50" y="42"/>
                    <a:pt x="51" y="42"/>
                    <a:pt x="52" y="42"/>
                  </a:cubicBezTo>
                  <a:cubicBezTo>
                    <a:pt x="52" y="43"/>
                    <a:pt x="52" y="44"/>
                    <a:pt x="52" y="44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4" y="39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39"/>
                    <a:pt x="52" y="38"/>
                  </a:cubicBezTo>
                  <a:cubicBezTo>
                    <a:pt x="52" y="38"/>
                    <a:pt x="52" y="37"/>
                    <a:pt x="52" y="37"/>
                  </a:cubicBezTo>
                  <a:cubicBezTo>
                    <a:pt x="53" y="36"/>
                    <a:pt x="53" y="35"/>
                    <a:pt x="54" y="36"/>
                  </a:cubicBezTo>
                  <a:cubicBezTo>
                    <a:pt x="55" y="36"/>
                    <a:pt x="55" y="37"/>
                    <a:pt x="55" y="37"/>
                  </a:cubicBezTo>
                  <a:close/>
                  <a:moveTo>
                    <a:pt x="56" y="32"/>
                  </a:moveTo>
                  <a:cubicBezTo>
                    <a:pt x="56" y="32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2"/>
                    <a:pt x="53" y="32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29"/>
                    <a:pt x="54" y="28"/>
                    <a:pt x="55" y="28"/>
                  </a:cubicBezTo>
                  <a:cubicBezTo>
                    <a:pt x="56" y="28"/>
                    <a:pt x="56" y="29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1"/>
                    <a:pt x="56" y="32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1" name="Freeform 237"/>
            <p:cNvSpPr>
              <a:spLocks/>
            </p:cNvSpPr>
            <p:nvPr userDrawn="1"/>
          </p:nvSpPr>
          <p:spPr bwMode="auto">
            <a:xfrm>
              <a:off x="6959600" y="1012825"/>
              <a:ext cx="15875" cy="15875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1 h 4"/>
                <a:gd name="T4" fmla="*/ 1 w 4"/>
                <a:gd name="T5" fmla="*/ 0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3 w 4"/>
                <a:gd name="T13" fmla="*/ 4 h 4"/>
                <a:gd name="T14" fmla="*/ 4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2" name="Freeform 238"/>
            <p:cNvSpPr>
              <a:spLocks/>
            </p:cNvSpPr>
            <p:nvPr userDrawn="1"/>
          </p:nvSpPr>
          <p:spPr bwMode="auto">
            <a:xfrm>
              <a:off x="6970713" y="1036638"/>
              <a:ext cx="15875" cy="19050"/>
            </a:xfrm>
            <a:custGeom>
              <a:avLst/>
              <a:gdLst>
                <a:gd name="T0" fmla="*/ 2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3 h 5"/>
                <a:gd name="T14" fmla="*/ 2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3" name="Freeform 239"/>
            <p:cNvSpPr>
              <a:spLocks/>
            </p:cNvSpPr>
            <p:nvPr userDrawn="1"/>
          </p:nvSpPr>
          <p:spPr bwMode="auto">
            <a:xfrm>
              <a:off x="6986588" y="1060450"/>
              <a:ext cx="15875" cy="14288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3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4" name="Freeform 240"/>
            <p:cNvSpPr>
              <a:spLocks/>
            </p:cNvSpPr>
            <p:nvPr userDrawn="1"/>
          </p:nvSpPr>
          <p:spPr bwMode="auto">
            <a:xfrm>
              <a:off x="6975475" y="931863"/>
              <a:ext cx="15875" cy="19050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1 w 4"/>
                <a:gd name="T9" fmla="*/ 5 h 5"/>
                <a:gd name="T10" fmla="*/ 2 w 4"/>
                <a:gd name="T11" fmla="*/ 4 h 5"/>
                <a:gd name="T12" fmla="*/ 3 w 4"/>
                <a:gd name="T13" fmla="*/ 3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5" name="Freeform 241"/>
            <p:cNvSpPr>
              <a:spLocks/>
            </p:cNvSpPr>
            <p:nvPr userDrawn="1"/>
          </p:nvSpPr>
          <p:spPr bwMode="auto">
            <a:xfrm>
              <a:off x="7040563" y="893763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3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  <a:gd name="T10" fmla="*/ 2 w 5"/>
                <a:gd name="T11" fmla="*/ 0 h 3"/>
                <a:gd name="T12" fmla="*/ 0 w 5"/>
                <a:gd name="T13" fmla="*/ 2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6" name="Freeform 242"/>
            <p:cNvSpPr>
              <a:spLocks/>
            </p:cNvSpPr>
            <p:nvPr userDrawn="1"/>
          </p:nvSpPr>
          <p:spPr bwMode="auto">
            <a:xfrm>
              <a:off x="7072313" y="8937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3 w 4"/>
                <a:gd name="T5" fmla="*/ 3 h 3"/>
                <a:gd name="T6" fmla="*/ 4 w 4"/>
                <a:gd name="T7" fmla="*/ 2 h 3"/>
                <a:gd name="T8" fmla="*/ 3 w 4"/>
                <a:gd name="T9" fmla="*/ 1 h 3"/>
                <a:gd name="T10" fmla="*/ 1 w 4"/>
                <a:gd name="T11" fmla="*/ 0 h 3"/>
                <a:gd name="T12" fmla="*/ 0 w 4"/>
                <a:gd name="T13" fmla="*/ 2 h 3"/>
                <a:gd name="T14" fmla="*/ 1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7" name="Freeform 243"/>
            <p:cNvSpPr>
              <a:spLocks/>
            </p:cNvSpPr>
            <p:nvPr userDrawn="1"/>
          </p:nvSpPr>
          <p:spPr bwMode="auto">
            <a:xfrm>
              <a:off x="7137400" y="93980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3 w 4"/>
                <a:gd name="T5" fmla="*/ 4 h 4"/>
                <a:gd name="T6" fmla="*/ 4 w 4"/>
                <a:gd name="T7" fmla="*/ 2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2 h 4"/>
                <a:gd name="T14" fmla="*/ 1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8" name="Freeform 244"/>
            <p:cNvSpPr>
              <a:spLocks/>
            </p:cNvSpPr>
            <p:nvPr userDrawn="1"/>
          </p:nvSpPr>
          <p:spPr bwMode="auto">
            <a:xfrm>
              <a:off x="7148513" y="963613"/>
              <a:ext cx="15875" cy="19050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4 h 5"/>
                <a:gd name="T4" fmla="*/ 2 w 4"/>
                <a:gd name="T5" fmla="*/ 5 h 5"/>
                <a:gd name="T6" fmla="*/ 2 w 4"/>
                <a:gd name="T7" fmla="*/ 5 h 5"/>
                <a:gd name="T8" fmla="*/ 3 w 4"/>
                <a:gd name="T9" fmla="*/ 3 h 5"/>
                <a:gd name="T10" fmla="*/ 3 w 4"/>
                <a:gd name="T11" fmla="*/ 1 h 5"/>
                <a:gd name="T12" fmla="*/ 1 w 4"/>
                <a:gd name="T13" fmla="*/ 0 h 5"/>
                <a:gd name="T14" fmla="*/ 0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9" name="Freeform 245"/>
            <p:cNvSpPr>
              <a:spLocks/>
            </p:cNvSpPr>
            <p:nvPr userDrawn="1"/>
          </p:nvSpPr>
          <p:spPr bwMode="auto">
            <a:xfrm>
              <a:off x="6991350" y="912813"/>
              <a:ext cx="19050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3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0" name="Freeform 246"/>
            <p:cNvSpPr>
              <a:spLocks/>
            </p:cNvSpPr>
            <p:nvPr userDrawn="1"/>
          </p:nvSpPr>
          <p:spPr bwMode="auto">
            <a:xfrm>
              <a:off x="6959600" y="985838"/>
              <a:ext cx="11113" cy="1587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1 h 4"/>
                <a:gd name="T8" fmla="*/ 0 w 3"/>
                <a:gd name="T9" fmla="*/ 3 h 4"/>
                <a:gd name="T10" fmla="*/ 0 w 3"/>
                <a:gd name="T11" fmla="*/ 3 h 4"/>
                <a:gd name="T12" fmla="*/ 1 w 3"/>
                <a:gd name="T13" fmla="*/ 4 h 4"/>
                <a:gd name="T14" fmla="*/ 3 w 3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1" name="Freeform 247"/>
            <p:cNvSpPr>
              <a:spLocks/>
            </p:cNvSpPr>
            <p:nvPr userDrawn="1"/>
          </p:nvSpPr>
          <p:spPr bwMode="auto">
            <a:xfrm>
              <a:off x="6964363" y="958850"/>
              <a:ext cx="11113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2 w 3"/>
                <a:gd name="T5" fmla="*/ 3 h 4"/>
                <a:gd name="T6" fmla="*/ 3 w 3"/>
                <a:gd name="T7" fmla="*/ 2 h 4"/>
                <a:gd name="T8" fmla="*/ 2 w 3"/>
                <a:gd name="T9" fmla="*/ 0 h 4"/>
                <a:gd name="T10" fmla="*/ 0 w 3"/>
                <a:gd name="T11" fmla="*/ 1 h 4"/>
                <a:gd name="T12" fmla="*/ 0 w 3"/>
                <a:gd name="T13" fmla="*/ 2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2" name="Freeform 248"/>
            <p:cNvSpPr>
              <a:spLocks/>
            </p:cNvSpPr>
            <p:nvPr userDrawn="1"/>
          </p:nvSpPr>
          <p:spPr bwMode="auto">
            <a:xfrm>
              <a:off x="7010400" y="1079500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0 w 5"/>
                <a:gd name="T5" fmla="*/ 0 h 3"/>
                <a:gd name="T6" fmla="*/ 1 w 5"/>
                <a:gd name="T7" fmla="*/ 2 h 3"/>
                <a:gd name="T8" fmla="*/ 2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4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3" name="Freeform 249"/>
            <p:cNvSpPr>
              <a:spLocks/>
            </p:cNvSpPr>
            <p:nvPr userDrawn="1"/>
          </p:nvSpPr>
          <p:spPr bwMode="auto">
            <a:xfrm>
              <a:off x="7134225" y="1044575"/>
              <a:ext cx="14288" cy="158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2 h 4"/>
                <a:gd name="T6" fmla="*/ 1 w 4"/>
                <a:gd name="T7" fmla="*/ 4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4" name="Freeform 250"/>
            <p:cNvSpPr>
              <a:spLocks/>
            </p:cNvSpPr>
            <p:nvPr userDrawn="1"/>
          </p:nvSpPr>
          <p:spPr bwMode="auto">
            <a:xfrm>
              <a:off x="7118350" y="917575"/>
              <a:ext cx="19050" cy="14288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4 w 5"/>
                <a:gd name="T13" fmla="*/ 4 h 4"/>
                <a:gd name="T14" fmla="*/ 4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5" name="Freeform 251"/>
            <p:cNvSpPr>
              <a:spLocks/>
            </p:cNvSpPr>
            <p:nvPr userDrawn="1"/>
          </p:nvSpPr>
          <p:spPr bwMode="auto">
            <a:xfrm>
              <a:off x="7148513" y="1017588"/>
              <a:ext cx="12700" cy="19050"/>
            </a:xfrm>
            <a:custGeom>
              <a:avLst/>
              <a:gdLst>
                <a:gd name="T0" fmla="*/ 2 w 3"/>
                <a:gd name="T1" fmla="*/ 1 h 5"/>
                <a:gd name="T2" fmla="*/ 0 w 3"/>
                <a:gd name="T3" fmla="*/ 2 h 5"/>
                <a:gd name="T4" fmla="*/ 0 w 3"/>
                <a:gd name="T5" fmla="*/ 3 h 5"/>
                <a:gd name="T6" fmla="*/ 1 w 3"/>
                <a:gd name="T7" fmla="*/ 5 h 5"/>
                <a:gd name="T8" fmla="*/ 1 w 3"/>
                <a:gd name="T9" fmla="*/ 5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6" name="Freeform 252"/>
            <p:cNvSpPr>
              <a:spLocks/>
            </p:cNvSpPr>
            <p:nvPr userDrawn="1"/>
          </p:nvSpPr>
          <p:spPr bwMode="auto">
            <a:xfrm>
              <a:off x="7153275" y="990600"/>
              <a:ext cx="11113" cy="19050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2 h 5"/>
                <a:gd name="T4" fmla="*/ 0 w 3"/>
                <a:gd name="T5" fmla="*/ 4 h 5"/>
                <a:gd name="T6" fmla="*/ 2 w 3"/>
                <a:gd name="T7" fmla="*/ 5 h 5"/>
                <a:gd name="T8" fmla="*/ 2 w 3"/>
                <a:gd name="T9" fmla="*/ 5 h 5"/>
                <a:gd name="T10" fmla="*/ 3 w 3"/>
                <a:gd name="T11" fmla="*/ 4 h 5"/>
                <a:gd name="T12" fmla="*/ 3 w 3"/>
                <a:gd name="T13" fmla="*/ 2 h 5"/>
                <a:gd name="T14" fmla="*/ 3 w 3"/>
                <a:gd name="T15" fmla="*/ 2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7" name="Freeform 253"/>
            <p:cNvSpPr>
              <a:spLocks/>
            </p:cNvSpPr>
            <p:nvPr userDrawn="1"/>
          </p:nvSpPr>
          <p:spPr bwMode="auto">
            <a:xfrm>
              <a:off x="7113588" y="1063625"/>
              <a:ext cx="20638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8" name="Freeform 254"/>
            <p:cNvSpPr>
              <a:spLocks/>
            </p:cNvSpPr>
            <p:nvPr userDrawn="1"/>
          </p:nvSpPr>
          <p:spPr bwMode="auto">
            <a:xfrm>
              <a:off x="7091363" y="1079500"/>
              <a:ext cx="19050" cy="14288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1 h 4"/>
                <a:gd name="T4" fmla="*/ 0 w 5"/>
                <a:gd name="T5" fmla="*/ 3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9" name="Freeform 255"/>
            <p:cNvSpPr>
              <a:spLocks/>
            </p:cNvSpPr>
            <p:nvPr userDrawn="1"/>
          </p:nvSpPr>
          <p:spPr bwMode="auto">
            <a:xfrm>
              <a:off x="7037388" y="108743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0 w 4"/>
                <a:gd name="T5" fmla="*/ 1 h 3"/>
                <a:gd name="T6" fmla="*/ 1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4 w 4"/>
                <a:gd name="T13" fmla="*/ 2 h 3"/>
                <a:gd name="T14" fmla="*/ 3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0" name="Freeform 256"/>
            <p:cNvSpPr>
              <a:spLocks/>
            </p:cNvSpPr>
            <p:nvPr userDrawn="1"/>
          </p:nvSpPr>
          <p:spPr bwMode="auto">
            <a:xfrm>
              <a:off x="7064375" y="10874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1 h 3"/>
                <a:gd name="T4" fmla="*/ 0 w 5"/>
                <a:gd name="T5" fmla="*/ 2 h 3"/>
                <a:gd name="T6" fmla="*/ 1 w 5"/>
                <a:gd name="T7" fmla="*/ 3 h 3"/>
                <a:gd name="T8" fmla="*/ 1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3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1" name="Freeform 257"/>
            <p:cNvSpPr>
              <a:spLocks/>
            </p:cNvSpPr>
            <p:nvPr userDrawn="1"/>
          </p:nvSpPr>
          <p:spPr bwMode="auto">
            <a:xfrm>
              <a:off x="7013575" y="901700"/>
              <a:ext cx="19050" cy="111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4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2" name="Freeform 258"/>
            <p:cNvSpPr>
              <a:spLocks/>
            </p:cNvSpPr>
            <p:nvPr userDrawn="1"/>
          </p:nvSpPr>
          <p:spPr bwMode="auto">
            <a:xfrm>
              <a:off x="7094538" y="901700"/>
              <a:ext cx="19050" cy="15875"/>
            </a:xfrm>
            <a:custGeom>
              <a:avLst/>
              <a:gdLst>
                <a:gd name="T0" fmla="*/ 4 w 5"/>
                <a:gd name="T1" fmla="*/ 1 h 4"/>
                <a:gd name="T2" fmla="*/ 2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3 w 5"/>
                <a:gd name="T9" fmla="*/ 4 h 4"/>
                <a:gd name="T10" fmla="*/ 4 w 5"/>
                <a:gd name="T11" fmla="*/ 4 h 4"/>
                <a:gd name="T12" fmla="*/ 5 w 5"/>
                <a:gd name="T13" fmla="*/ 3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</p:spTree>
    <p:extLst>
      <p:ext uri="{BB962C8B-B14F-4D97-AF65-F5344CB8AC3E}">
        <p14:creationId xmlns:p14="http://schemas.microsoft.com/office/powerpoint/2010/main" val="3300642884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9199" y="103546"/>
            <a:ext cx="5432982" cy="65900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</p:spTree>
    <p:extLst>
      <p:ext uri="{BB962C8B-B14F-4D97-AF65-F5344CB8AC3E}">
        <p14:creationId xmlns:p14="http://schemas.microsoft.com/office/powerpoint/2010/main" val="1343105739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3616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849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415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23182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6397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36828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84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87807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20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5361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9315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125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9894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orde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00150"/>
            <a:ext cx="45720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1" y="2743200"/>
            <a:ext cx="3465513" cy="28575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4400" y="1771650"/>
            <a:ext cx="3962400" cy="85725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753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4960145"/>
            <a:ext cx="1905000" cy="183356"/>
          </a:xfrm>
          <a:prstGeom prst="rect">
            <a:avLst/>
          </a:prstGeom>
        </p:spPr>
        <p:txBody>
          <a:bodyPr/>
          <a:lstStyle/>
          <a:p>
            <a:fld id="{F27DE18F-9EA8-4EE2-96C2-4D44C31FE96F}" type="datetimeFigureOut">
              <a:rPr lang="en-IE" smtClean="0">
                <a:solidFill>
                  <a:srgbClr val="015D8B"/>
                </a:solidFill>
              </a:rPr>
              <a:pPr/>
              <a:t>20/02/2018</a:t>
            </a:fld>
            <a:endParaRPr lang="en-IE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6238" y="4960145"/>
            <a:ext cx="2951162" cy="183356"/>
          </a:xfrm>
          <a:prstGeom prst="rect">
            <a:avLst/>
          </a:prstGeom>
        </p:spPr>
        <p:txBody>
          <a:bodyPr/>
          <a:lstStyle/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09C0F-092A-4ECE-B9C7-AA8DF573ADE5}" type="slidenum">
              <a:rPr lang="en-IE" smtClean="0">
                <a:solidFill>
                  <a:srgbClr val="015D8B"/>
                </a:solidFill>
              </a:rPr>
              <a:pPr/>
              <a:t>‹#›</a:t>
            </a:fld>
            <a:endParaRPr lang="en-IE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8917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01" y="85877"/>
            <a:ext cx="8788400" cy="497175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42900" indent="0">
              <a:buNone/>
              <a:defRPr sz="2700">
                <a:solidFill>
                  <a:schemeClr val="bg1"/>
                </a:solidFill>
              </a:defRPr>
            </a:lvl2pPr>
            <a:lvl3pPr marL="685800" indent="0">
              <a:buNone/>
              <a:defRPr sz="2400">
                <a:solidFill>
                  <a:schemeClr val="bg1"/>
                </a:solidFill>
              </a:defRPr>
            </a:lvl3pPr>
            <a:lvl4pPr marL="1028700" indent="0">
              <a:buNone/>
              <a:defRPr sz="2100">
                <a:solidFill>
                  <a:schemeClr val="bg1"/>
                </a:solidFill>
              </a:defRPr>
            </a:lvl4pPr>
            <a:lvl5pPr marL="1371600" indent="0">
              <a:buNone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198703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1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2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2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31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4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78695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90037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92510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88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Title slid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 descr="cabinetofficelogo_fullscre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64" y="699863"/>
            <a:ext cx="5475000" cy="80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6741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Heading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/>
        </p:nvSpPr>
        <p:spPr>
          <a:xfrm>
            <a:off x="0" y="0"/>
            <a:ext cx="9142800" cy="51426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381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706032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GDS Presentation Templa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41533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ext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/>
        </p:nvSpPr>
        <p:spPr>
          <a:xfrm>
            <a:off x="0" y="4673853"/>
            <a:ext cx="9142800" cy="4689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381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786437" y="4768452"/>
            <a:ext cx="2720099" cy="2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GB" sz="2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27842371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1">
    <p:bg>
      <p:bgPr>
        <a:solidFill>
          <a:srgbClr val="E5E5E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514350" y="325754"/>
            <a:ext cx="7898100" cy="44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5255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054" y="725804"/>
            <a:ext cx="5474400" cy="10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545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40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0" y="4629150"/>
            <a:ext cx="9144000" cy="5145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6080760" y="4739639"/>
            <a:ext cx="2720400" cy="285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100"/>
          </a:p>
        </p:txBody>
      </p:sp>
    </p:spTree>
    <p:extLst>
      <p:ext uri="{BB962C8B-B14F-4D97-AF65-F5344CB8AC3E}">
        <p14:creationId xmlns:p14="http://schemas.microsoft.com/office/powerpoint/2010/main" val="9881692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57525188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633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9799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column 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004888"/>
              </a:buClr>
              <a:buSzPct val="100000"/>
              <a:buFont typeface="Open Sans"/>
              <a:buNone/>
              <a:defRPr sz="2800" b="1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09600" y="1621400"/>
            <a:ext cx="6334200" cy="30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-GB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00098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87"/>
            <a:ext cx="82296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27076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izens Advice  - Wide column 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457200" y="468500"/>
            <a:ext cx="5261100" cy="3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900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704175"/>
            <a:ext cx="6334200" cy="31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6975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4888"/>
              </a:buClr>
              <a:buSzPct val="100000"/>
              <a:buFont typeface="Open Sans"/>
              <a:defRPr sz="2800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80889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FCO PowerPoint covers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051719" y="1599642"/>
            <a:ext cx="6139800" cy="15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59A"/>
              </a:buClr>
              <a:buFont typeface="Arial"/>
              <a:buNone/>
              <a:defRPr sz="4500" b="0" i="0" u="none" strike="noStrike" cap="none">
                <a:solidFill>
                  <a:srgbClr val="00759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051719" y="3165816"/>
            <a:ext cx="61934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59A"/>
              </a:buClr>
              <a:buFont typeface="Arial"/>
              <a:buNone/>
              <a:defRPr sz="2000" b="0" i="0" u="none" strike="noStrike" cap="none">
                <a:solidFill>
                  <a:srgbClr val="0075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43915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0" tIns="0" rIns="91425" bIns="0" anchor="ctr" anchorCtr="0">
            <a:noAutofit/>
          </a:bodyPr>
          <a:lstStyle/>
          <a:p>
            <a:pPr marL="540000" marR="0" lvl="0" indent="-660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899591" y="4731989"/>
            <a:ext cx="77040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00"/>
              </a:spcBef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600"/>
              </a:spcBef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6000" marR="0" lvl="2" indent="-101700" algn="l" rtl="0">
              <a:spcBef>
                <a:spcPts val="600"/>
              </a:spcBef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999" marR="0" lvl="3" indent="-188799" algn="l" rtl="0">
              <a:spcBef>
                <a:spcPts val="600"/>
              </a:spcBef>
              <a:buClr>
                <a:srgbClr val="7F7F7F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9999" marR="0" lvl="4" indent="-188799" algn="l" rtl="0">
              <a:spcBef>
                <a:spcPts val="320"/>
              </a:spcBef>
              <a:buClr>
                <a:srgbClr val="7F7F7F"/>
              </a:buClr>
              <a:buSzPct val="100000"/>
              <a:buFont typeface="Arial"/>
              <a:buAutoNum type="arabicPeriod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64927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1 line)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58000" y="1026000"/>
            <a:ext cx="8028000" cy="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58000" y="1566000"/>
            <a:ext cx="8028000" cy="30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00"/>
              </a:spcBef>
              <a:buClr>
                <a:srgbClr val="7F7F7F"/>
              </a:buClr>
              <a:buFont typeface="Arial"/>
              <a:buChar char="●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600"/>
              </a:spcBef>
              <a:buClr>
                <a:srgbClr val="7F7F7F"/>
              </a:buClr>
              <a:buFont typeface="Arial"/>
              <a:buChar char="○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6000" marR="0" lvl="2" indent="-101700" algn="l" rtl="0">
              <a:spcBef>
                <a:spcPts val="60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999" marR="0" lvl="3" indent="-188799" algn="l" rtl="0">
              <a:spcBef>
                <a:spcPts val="600"/>
              </a:spcBef>
              <a:buNone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9999" marR="0" lvl="4" indent="-188799" algn="l" rtl="0">
              <a:spcBef>
                <a:spcPts val="320"/>
              </a:spcBef>
              <a:buNone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0" tIns="0" rIns="91425" bIns="0" anchor="ctr" anchorCtr="0">
            <a:noAutofit/>
          </a:bodyPr>
          <a:lstStyle/>
          <a:p>
            <a:pPr marL="540000" marR="0" lvl="0" indent="-660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899591" y="4731989"/>
            <a:ext cx="77040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" name="Shape 65" descr="FCO_UK_PS_RGB__SML_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8000" y="195485"/>
            <a:ext cx="1421700" cy="68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154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0467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29" y="796974"/>
            <a:ext cx="8235300" cy="74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40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54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25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254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54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73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90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3081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6529" y="1542882"/>
            <a:ext cx="8235300" cy="29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71500" marR="0" lvl="0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889000" marR="0" lvl="1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06500" marR="0" lvl="2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511300" marR="0" lvl="3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146300" marR="0" lvl="5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476500" marR="0" lvl="6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794000" marR="0" lvl="7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111500" marR="0" lvl="8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395638" y="4311364"/>
            <a:ext cx="358200" cy="2955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6162404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6529" y="796974"/>
            <a:ext cx="8235300" cy="74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40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54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25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254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54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73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90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3081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6529" y="1542882"/>
            <a:ext cx="8235300" cy="29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71500" marR="0" lvl="0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889000" marR="0" lvl="1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06500" marR="0" lvl="2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511300" marR="0" lvl="3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146300" marR="0" lvl="5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476500" marR="0" lvl="6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794000" marR="0" lvl="7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111500" marR="0" lvl="8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395638" y="4311364"/>
            <a:ext cx="358200" cy="2955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495581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14550"/>
            <a:ext cx="4724400" cy="10287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D8231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4889584"/>
            <a:ext cx="1905000" cy="253916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</a:defRPr>
            </a:lvl1pPr>
          </a:lstStyle>
          <a:p>
            <a:fld id="{B23F6D09-5D52-4D07-9CAC-81A0B77E493E}" type="datetimeFigureOut">
              <a:rPr lang="en-US">
                <a:solidFill>
                  <a:srgbClr val="FFFFFF"/>
                </a:solidFill>
              </a:rPr>
              <a:pPr/>
              <a:t>2/20/2018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9" y="4889584"/>
            <a:ext cx="3279775" cy="253916"/>
          </a:xfrm>
        </p:spPr>
        <p:txBody>
          <a:bodyPr/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26" y="4769644"/>
            <a:ext cx="587375" cy="366713"/>
          </a:xfrm>
          <a:prstGeom prst="rect">
            <a:avLst/>
          </a:prstGeom>
        </p:spPr>
        <p:txBody>
          <a:bodyPr anchorCtr="0"/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fld id="{771AB7CA-329D-4B72-969E-6F9BDAC1C8A7}" type="slidenum">
              <a:rPr lang="en-US">
                <a:solidFill>
                  <a:srgbClr val="FFFFFF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524001" y="1200150"/>
            <a:ext cx="7185025" cy="857250"/>
          </a:xfrm>
        </p:spPr>
        <p:txBody>
          <a:bodyPr anchor="ctr"/>
          <a:lstStyle>
            <a:lvl1pPr>
              <a:defRPr>
                <a:solidFill>
                  <a:srgbClr val="0064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787901" y="4889584"/>
            <a:ext cx="368776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/>
            <a:r>
              <a:rPr lang="en-US" sz="1050" b="1" dirty="0">
                <a:solidFill>
                  <a:srgbClr val="FFFFFF"/>
                </a:solidFill>
                <a:cs typeface="Arial" charset="0"/>
              </a:rPr>
              <a:t>Copyright © Customer Carewords Ltd.</a:t>
            </a:r>
          </a:p>
        </p:txBody>
      </p:sp>
    </p:spTree>
    <p:extLst>
      <p:ext uri="{BB962C8B-B14F-4D97-AF65-F5344CB8AC3E}">
        <p14:creationId xmlns:p14="http://schemas.microsoft.com/office/powerpoint/2010/main" val="160806716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872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6379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018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2227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2494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0641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337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40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925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235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571500"/>
            <a:ext cx="2019300" cy="4000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1500"/>
            <a:ext cx="5905500" cy="4000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9458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1600" y="1595983"/>
            <a:ext cx="7188758" cy="740321"/>
          </a:xfrm>
          <a:prstGeom prst="rect">
            <a:avLst/>
          </a:prstGeom>
        </p:spPr>
        <p:txBody>
          <a:bodyPr anchor="t"/>
          <a:lstStyle>
            <a:lvl1pPr algn="ctr">
              <a:defRPr sz="495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0528" y="2166946"/>
            <a:ext cx="4146550" cy="3186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2328723"/>
            <a:ext cx="4134385" cy="3176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3116941"/>
            <a:ext cx="3111500" cy="219827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0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"/>
          <p:cNvSpPr>
            <a:spLocks/>
          </p:cNvSpPr>
          <p:nvPr userDrawn="1"/>
        </p:nvSpPr>
        <p:spPr bwMode="auto">
          <a:xfrm>
            <a:off x="6962269" y="422703"/>
            <a:ext cx="2181225" cy="113110"/>
          </a:xfrm>
          <a:custGeom>
            <a:avLst/>
            <a:gdLst>
              <a:gd name="T0" fmla="*/ 96 w 1374"/>
              <a:gd name="T1" fmla="*/ 0 h 95"/>
              <a:gd name="T2" fmla="*/ 90 w 1374"/>
              <a:gd name="T3" fmla="*/ 0 h 95"/>
              <a:gd name="T4" fmla="*/ 0 w 1374"/>
              <a:gd name="T5" fmla="*/ 95 h 95"/>
              <a:gd name="T6" fmla="*/ 6 w 1374"/>
              <a:gd name="T7" fmla="*/ 95 h 95"/>
              <a:gd name="T8" fmla="*/ 1374 w 1374"/>
              <a:gd name="T9" fmla="*/ 95 h 95"/>
              <a:gd name="T10" fmla="*/ 1374 w 1374"/>
              <a:gd name="T11" fmla="*/ 0 h 95"/>
              <a:gd name="T12" fmla="*/ 96 w 1374"/>
              <a:gd name="T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4" h="95">
                <a:moveTo>
                  <a:pt x="96" y="0"/>
                </a:moveTo>
                <a:lnTo>
                  <a:pt x="90" y="0"/>
                </a:lnTo>
                <a:lnTo>
                  <a:pt x="0" y="95"/>
                </a:lnTo>
                <a:lnTo>
                  <a:pt x="6" y="95"/>
                </a:lnTo>
                <a:lnTo>
                  <a:pt x="1374" y="95"/>
                </a:lnTo>
                <a:lnTo>
                  <a:pt x="1374" y="0"/>
                </a:lnTo>
                <a:lnTo>
                  <a:pt x="96" y="0"/>
                </a:lnTo>
                <a:close/>
              </a:path>
            </a:pathLst>
          </a:custGeom>
          <a:solidFill>
            <a:srgbClr val="333E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828919" y="422703"/>
            <a:ext cx="276225" cy="113110"/>
          </a:xfrm>
          <a:custGeom>
            <a:avLst/>
            <a:gdLst>
              <a:gd name="T0" fmla="*/ 96 w 174"/>
              <a:gd name="T1" fmla="*/ 0 h 95"/>
              <a:gd name="T2" fmla="*/ 96 w 174"/>
              <a:gd name="T3" fmla="*/ 0 h 95"/>
              <a:gd name="T4" fmla="*/ 0 w 174"/>
              <a:gd name="T5" fmla="*/ 95 h 95"/>
              <a:gd name="T6" fmla="*/ 6 w 174"/>
              <a:gd name="T7" fmla="*/ 95 h 95"/>
              <a:gd name="T8" fmla="*/ 84 w 174"/>
              <a:gd name="T9" fmla="*/ 95 h 95"/>
              <a:gd name="T10" fmla="*/ 174 w 174"/>
              <a:gd name="T11" fmla="*/ 0 h 95"/>
              <a:gd name="T12" fmla="*/ 96 w 174"/>
              <a:gd name="T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95">
                <a:moveTo>
                  <a:pt x="96" y="0"/>
                </a:moveTo>
                <a:lnTo>
                  <a:pt x="96" y="0"/>
                </a:lnTo>
                <a:lnTo>
                  <a:pt x="0" y="95"/>
                </a:lnTo>
                <a:lnTo>
                  <a:pt x="6" y="95"/>
                </a:lnTo>
                <a:lnTo>
                  <a:pt x="84" y="95"/>
                </a:lnTo>
                <a:lnTo>
                  <a:pt x="174" y="0"/>
                </a:lnTo>
                <a:lnTo>
                  <a:pt x="96" y="0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" name="Freeform 13"/>
          <p:cNvSpPr>
            <a:spLocks/>
          </p:cNvSpPr>
          <p:nvPr userDrawn="1"/>
        </p:nvSpPr>
        <p:spPr bwMode="auto">
          <a:xfrm>
            <a:off x="-508" y="422703"/>
            <a:ext cx="6981826" cy="113110"/>
          </a:xfrm>
          <a:custGeom>
            <a:avLst/>
            <a:gdLst>
              <a:gd name="T0" fmla="*/ 4398 w 4398"/>
              <a:gd name="T1" fmla="*/ 0 h 95"/>
              <a:gd name="T2" fmla="*/ 0 w 4398"/>
              <a:gd name="T3" fmla="*/ 0 h 95"/>
              <a:gd name="T4" fmla="*/ 0 w 4398"/>
              <a:gd name="T5" fmla="*/ 95 h 95"/>
              <a:gd name="T6" fmla="*/ 4302 w 4398"/>
              <a:gd name="T7" fmla="*/ 95 h 95"/>
              <a:gd name="T8" fmla="*/ 4398 w 4398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8" h="95">
                <a:moveTo>
                  <a:pt x="4398" y="0"/>
                </a:moveTo>
                <a:lnTo>
                  <a:pt x="0" y="0"/>
                </a:lnTo>
                <a:lnTo>
                  <a:pt x="0" y="95"/>
                </a:lnTo>
                <a:lnTo>
                  <a:pt x="4302" y="95"/>
                </a:lnTo>
                <a:lnTo>
                  <a:pt x="4398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27584" y="1545637"/>
            <a:ext cx="7702550" cy="460418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031690"/>
            <a:ext cx="7704856" cy="540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6" y="683254"/>
            <a:ext cx="4265733" cy="2953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70" y="604672"/>
            <a:ext cx="1570676" cy="363218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914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9199" y="103546"/>
            <a:ext cx="5432982" cy="65900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86210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rgbClr val="004D7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0108539"/>
      </p:ext>
    </p:extLst>
  </p:cSld>
  <p:clrMapOvr>
    <a:masterClrMapping/>
  </p:clrMapOvr>
  <p:transition spd="slow">
    <p:push dir="u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Pictur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5981" y="3463219"/>
            <a:ext cx="5482323" cy="350669"/>
          </a:xfrm>
          <a:prstGeom prst="rect">
            <a:avLst/>
          </a:prstGeom>
        </p:spPr>
        <p:txBody>
          <a:bodyPr anchor="t"/>
          <a:lstStyle>
            <a:lvl1pPr algn="l">
              <a:defRPr sz="135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Photo Caption</a:t>
            </a:r>
            <a:endParaRPr lang="en-CA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1904" y="897564"/>
            <a:ext cx="5486400" cy="2546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821905" y="3462849"/>
            <a:ext cx="45719" cy="3506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248970183"/>
      </p:ext>
    </p:extLst>
  </p:cSld>
  <p:clrMapOvr>
    <a:masterClrMapping/>
  </p:clrMapOvr>
  <p:transition spd="slow">
    <p:push dir="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1510"/>
            <a:ext cx="9144000" cy="4731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392657351"/>
      </p:ext>
    </p:extLst>
  </p:cSld>
  <p:clrMapOvr>
    <a:masterClrMapping/>
  </p:clrMapOvr>
  <p:transition spd="slow">
    <p:push dir="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Coll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67693" y="631339"/>
            <a:ext cx="4476307" cy="2846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1338"/>
            <a:ext cx="4486940" cy="1928813"/>
          </a:xfrm>
          <a:prstGeom prst="rect">
            <a:avLst/>
          </a:prstGeom>
        </p:spPr>
        <p:txBody>
          <a:bodyPr lIns="180000" tIns="108000" rIns="180000" bIns="108000"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CA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4298" y="2560150"/>
            <a:ext cx="4302642" cy="1928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67694" y="3478123"/>
            <a:ext cx="2171584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020030" y="3478123"/>
            <a:ext cx="2123971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86941" y="3478123"/>
            <a:ext cx="180753" cy="1010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4486941" y="631339"/>
            <a:ext cx="180753" cy="28468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3546" y="2560150"/>
            <a:ext cx="180753" cy="19288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6839278" y="3478122"/>
            <a:ext cx="180753" cy="10108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85482317"/>
      </p:ext>
    </p:extLst>
  </p:cSld>
  <p:clrMapOvr>
    <a:masterClrMapping/>
  </p:clrMapOvr>
  <p:transition spd="slow">
    <p:push dir="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62965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79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335"/>
          <p:cNvSpPr txBox="1"/>
          <p:nvPr userDrawn="1"/>
        </p:nvSpPr>
        <p:spPr>
          <a:xfrm>
            <a:off x="216426" y="546525"/>
            <a:ext cx="172819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This is</a:t>
            </a:r>
            <a:r>
              <a:rPr lang="en-CA" sz="900" baseline="0" dirty="0"/>
              <a:t> the sample</a:t>
            </a:r>
            <a:br>
              <a:rPr lang="en-CA" sz="900" baseline="0" dirty="0"/>
            </a:br>
            <a:r>
              <a:rPr lang="en-CA" sz="900" baseline="0" dirty="0"/>
              <a:t>icon page.</a:t>
            </a:r>
          </a:p>
          <a:p>
            <a:endParaRPr lang="en-CA" sz="900" dirty="0"/>
          </a:p>
          <a:p>
            <a:r>
              <a:rPr lang="en-CA" sz="900" dirty="0"/>
              <a:t>It features a </a:t>
            </a:r>
            <a:r>
              <a:rPr lang="en-CA" sz="900" baseline="0" dirty="0"/>
              <a:t/>
            </a:r>
            <a:br>
              <a:rPr lang="en-CA" sz="900" baseline="0" dirty="0"/>
            </a:br>
            <a:r>
              <a:rPr lang="en-CA" sz="900" baseline="0" dirty="0"/>
              <a:t>selection of symbols</a:t>
            </a:r>
            <a:br>
              <a:rPr lang="en-CA" sz="900" baseline="0" dirty="0"/>
            </a:br>
            <a:r>
              <a:rPr lang="en-CA" sz="900" baseline="0" dirty="0"/>
              <a:t>for use in your presentation.</a:t>
            </a:r>
          </a:p>
          <a:p>
            <a:endParaRPr lang="en-CA" sz="900" baseline="0" dirty="0"/>
          </a:p>
          <a:p>
            <a:r>
              <a:rPr lang="en-CA" sz="900" baseline="0" dirty="0"/>
              <a:t>To use a particular symbol, simply go to the </a:t>
            </a:r>
            <a:r>
              <a:rPr lang="en-CA" sz="900" b="1" baseline="0" dirty="0"/>
              <a:t>(1) View </a:t>
            </a:r>
            <a:r>
              <a:rPr lang="en-CA" sz="900" baseline="0" dirty="0"/>
              <a:t>Tab and select </a:t>
            </a:r>
            <a:r>
              <a:rPr lang="en-CA" sz="900" b="1" baseline="0" dirty="0"/>
              <a:t>Slide Master (2)</a:t>
            </a:r>
            <a:r>
              <a:rPr lang="en-CA" sz="900" baseline="0" dirty="0"/>
              <a:t>. Navigate to the last layout and select the icon(s) you would like to use. Copy them, return to </a:t>
            </a:r>
            <a:r>
              <a:rPr lang="en-CA" sz="900" b="1" baseline="0" dirty="0"/>
              <a:t>(3) Normal</a:t>
            </a:r>
            <a:r>
              <a:rPr lang="en-CA" sz="900" baseline="0" dirty="0"/>
              <a:t> view and paste them on the correct slide. Change the colour by choosing a new shape fill if you wish.</a:t>
            </a:r>
            <a:endParaRPr lang="en-CA" sz="900" dirty="0"/>
          </a:p>
        </p:txBody>
      </p:sp>
      <p:pic>
        <p:nvPicPr>
          <p:cNvPr id="337" name="Picture 3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817796"/>
            <a:ext cx="7455283" cy="843006"/>
          </a:xfrm>
          <a:prstGeom prst="rect">
            <a:avLst/>
          </a:prstGeom>
        </p:spPr>
      </p:pic>
      <p:grpSp>
        <p:nvGrpSpPr>
          <p:cNvPr id="338" name="Group 337"/>
          <p:cNvGrpSpPr/>
          <p:nvPr userDrawn="1"/>
        </p:nvGrpSpPr>
        <p:grpSpPr>
          <a:xfrm>
            <a:off x="5351682" y="3832061"/>
            <a:ext cx="407963" cy="320663"/>
            <a:chOff x="5159011" y="3985346"/>
            <a:chExt cx="407963" cy="427551"/>
          </a:xfrm>
        </p:grpSpPr>
        <p:sp>
          <p:nvSpPr>
            <p:cNvPr id="339" name="Oval 338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0" name="TextBox 339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41" name="Group 340"/>
          <p:cNvGrpSpPr/>
          <p:nvPr userDrawn="1"/>
        </p:nvGrpSpPr>
        <p:grpSpPr>
          <a:xfrm>
            <a:off x="2449628" y="4077965"/>
            <a:ext cx="407963" cy="320663"/>
            <a:chOff x="5159011" y="3985346"/>
            <a:chExt cx="407963" cy="427551"/>
          </a:xfrm>
        </p:grpSpPr>
        <p:sp>
          <p:nvSpPr>
            <p:cNvPr id="342" name="Oval 341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3" name="TextBox 342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344" name="Group 343"/>
          <p:cNvGrpSpPr/>
          <p:nvPr userDrawn="1"/>
        </p:nvGrpSpPr>
        <p:grpSpPr>
          <a:xfrm>
            <a:off x="373173" y="4366354"/>
            <a:ext cx="407963" cy="320663"/>
            <a:chOff x="5159011" y="3985346"/>
            <a:chExt cx="407963" cy="427551"/>
          </a:xfrm>
        </p:grpSpPr>
        <p:sp>
          <p:nvSpPr>
            <p:cNvPr id="345" name="Oval 344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6" name="TextBox 345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sp>
        <p:nvSpPr>
          <p:cNvPr id="14" name="Freeform 5"/>
          <p:cNvSpPr>
            <a:spLocks/>
          </p:cNvSpPr>
          <p:nvPr userDrawn="1"/>
        </p:nvSpPr>
        <p:spPr bwMode="auto">
          <a:xfrm>
            <a:off x="4824413" y="490538"/>
            <a:ext cx="331788" cy="222647"/>
          </a:xfrm>
          <a:custGeom>
            <a:avLst/>
            <a:gdLst>
              <a:gd name="T0" fmla="*/ 43 w 86"/>
              <a:gd name="T1" fmla="*/ 77 h 77"/>
              <a:gd name="T2" fmla="*/ 0 w 86"/>
              <a:gd name="T3" fmla="*/ 24 h 77"/>
              <a:gd name="T4" fmla="*/ 24 w 86"/>
              <a:gd name="T5" fmla="*/ 0 h 77"/>
              <a:gd name="T6" fmla="*/ 43 w 86"/>
              <a:gd name="T7" fmla="*/ 11 h 77"/>
              <a:gd name="T8" fmla="*/ 62 w 86"/>
              <a:gd name="T9" fmla="*/ 0 h 77"/>
              <a:gd name="T10" fmla="*/ 86 w 86"/>
              <a:gd name="T11" fmla="*/ 24 h 77"/>
              <a:gd name="T12" fmla="*/ 43 w 86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7">
                <a:moveTo>
                  <a:pt x="43" y="77"/>
                </a:moveTo>
                <a:cubicBezTo>
                  <a:pt x="33" y="57"/>
                  <a:pt x="0" y="50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2" y="0"/>
                  <a:pt x="39" y="5"/>
                  <a:pt x="43" y="11"/>
                </a:cubicBezTo>
                <a:cubicBezTo>
                  <a:pt x="47" y="5"/>
                  <a:pt x="54" y="0"/>
                  <a:pt x="62" y="0"/>
                </a:cubicBezTo>
                <a:cubicBezTo>
                  <a:pt x="75" y="0"/>
                  <a:pt x="86" y="11"/>
                  <a:pt x="86" y="24"/>
                </a:cubicBezTo>
                <a:cubicBezTo>
                  <a:pt x="86" y="50"/>
                  <a:pt x="53" y="57"/>
                  <a:pt x="4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303964" y="1884760"/>
            <a:ext cx="277813" cy="271463"/>
            <a:chOff x="6303963" y="2513013"/>
            <a:chExt cx="277813" cy="361950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303963" y="2620963"/>
              <a:ext cx="277813" cy="254000"/>
            </a:xfrm>
            <a:custGeom>
              <a:avLst/>
              <a:gdLst>
                <a:gd name="T0" fmla="*/ 71 w 72"/>
                <a:gd name="T1" fmla="*/ 43 h 66"/>
                <a:gd name="T2" fmla="*/ 57 w 72"/>
                <a:gd name="T3" fmla="*/ 15 h 66"/>
                <a:gd name="T4" fmla="*/ 44 w 72"/>
                <a:gd name="T5" fmla="*/ 3 h 66"/>
                <a:gd name="T6" fmla="*/ 40 w 72"/>
                <a:gd name="T7" fmla="*/ 1 h 66"/>
                <a:gd name="T8" fmla="*/ 36 w 72"/>
                <a:gd name="T9" fmla="*/ 1 h 66"/>
                <a:gd name="T10" fmla="*/ 32 w 72"/>
                <a:gd name="T11" fmla="*/ 1 h 66"/>
                <a:gd name="T12" fmla="*/ 27 w 72"/>
                <a:gd name="T13" fmla="*/ 4 h 66"/>
                <a:gd name="T14" fmla="*/ 4 w 72"/>
                <a:gd name="T15" fmla="*/ 33 h 66"/>
                <a:gd name="T16" fmla="*/ 1 w 72"/>
                <a:gd name="T17" fmla="*/ 50 h 66"/>
                <a:gd name="T18" fmla="*/ 13 w 72"/>
                <a:gd name="T19" fmla="*/ 63 h 66"/>
                <a:gd name="T20" fmla="*/ 59 w 72"/>
                <a:gd name="T21" fmla="*/ 63 h 66"/>
                <a:gd name="T22" fmla="*/ 71 w 72"/>
                <a:gd name="T23" fmla="*/ 51 h 66"/>
                <a:gd name="T24" fmla="*/ 71 w 72"/>
                <a:gd name="T25" fmla="*/ 43 h 66"/>
                <a:gd name="T26" fmla="*/ 38 w 72"/>
                <a:gd name="T27" fmla="*/ 48 h 66"/>
                <a:gd name="T28" fmla="*/ 38 w 72"/>
                <a:gd name="T29" fmla="*/ 53 h 66"/>
                <a:gd name="T30" fmla="*/ 34 w 72"/>
                <a:gd name="T31" fmla="*/ 53 h 66"/>
                <a:gd name="T32" fmla="*/ 34 w 72"/>
                <a:gd name="T33" fmla="*/ 48 h 66"/>
                <a:gd name="T34" fmla="*/ 25 w 72"/>
                <a:gd name="T35" fmla="*/ 46 h 66"/>
                <a:gd name="T36" fmla="*/ 27 w 72"/>
                <a:gd name="T37" fmla="*/ 41 h 66"/>
                <a:gd name="T38" fmla="*/ 35 w 72"/>
                <a:gd name="T39" fmla="*/ 43 h 66"/>
                <a:gd name="T40" fmla="*/ 40 w 72"/>
                <a:gd name="T41" fmla="*/ 40 h 66"/>
                <a:gd name="T42" fmla="*/ 34 w 72"/>
                <a:gd name="T43" fmla="*/ 35 h 66"/>
                <a:gd name="T44" fmla="*/ 26 w 72"/>
                <a:gd name="T45" fmla="*/ 27 h 66"/>
                <a:gd name="T46" fmla="*/ 34 w 72"/>
                <a:gd name="T47" fmla="*/ 18 h 66"/>
                <a:gd name="T48" fmla="*/ 34 w 72"/>
                <a:gd name="T49" fmla="*/ 13 h 66"/>
                <a:gd name="T50" fmla="*/ 39 w 72"/>
                <a:gd name="T51" fmla="*/ 13 h 66"/>
                <a:gd name="T52" fmla="*/ 39 w 72"/>
                <a:gd name="T53" fmla="*/ 18 h 66"/>
                <a:gd name="T54" fmla="*/ 46 w 72"/>
                <a:gd name="T55" fmla="*/ 19 h 66"/>
                <a:gd name="T56" fmla="*/ 44 w 72"/>
                <a:gd name="T57" fmla="*/ 25 h 66"/>
                <a:gd name="T58" fmla="*/ 37 w 72"/>
                <a:gd name="T59" fmla="*/ 23 h 66"/>
                <a:gd name="T60" fmla="*/ 33 w 72"/>
                <a:gd name="T61" fmla="*/ 26 h 66"/>
                <a:gd name="T62" fmla="*/ 39 w 72"/>
                <a:gd name="T63" fmla="*/ 30 h 66"/>
                <a:gd name="T64" fmla="*/ 47 w 72"/>
                <a:gd name="T65" fmla="*/ 39 h 66"/>
                <a:gd name="T66" fmla="*/ 38 w 72"/>
                <a:gd name="T6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66">
                  <a:moveTo>
                    <a:pt x="71" y="43"/>
                  </a:moveTo>
                  <a:cubicBezTo>
                    <a:pt x="70" y="32"/>
                    <a:pt x="64" y="23"/>
                    <a:pt x="57" y="15"/>
                  </a:cubicBezTo>
                  <a:cubicBezTo>
                    <a:pt x="53" y="11"/>
                    <a:pt x="49" y="7"/>
                    <a:pt x="44" y="3"/>
                  </a:cubicBezTo>
                  <a:cubicBezTo>
                    <a:pt x="43" y="2"/>
                    <a:pt x="42" y="2"/>
                    <a:pt x="40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2" y="1"/>
                    <a:pt x="32" y="1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17" y="12"/>
                    <a:pt x="9" y="22"/>
                    <a:pt x="4" y="33"/>
                  </a:cubicBezTo>
                  <a:cubicBezTo>
                    <a:pt x="1" y="39"/>
                    <a:pt x="0" y="44"/>
                    <a:pt x="1" y="50"/>
                  </a:cubicBezTo>
                  <a:cubicBezTo>
                    <a:pt x="2" y="56"/>
                    <a:pt x="6" y="62"/>
                    <a:pt x="13" y="63"/>
                  </a:cubicBezTo>
                  <a:cubicBezTo>
                    <a:pt x="28" y="66"/>
                    <a:pt x="44" y="66"/>
                    <a:pt x="59" y="63"/>
                  </a:cubicBezTo>
                  <a:cubicBezTo>
                    <a:pt x="66" y="62"/>
                    <a:pt x="70" y="58"/>
                    <a:pt x="71" y="51"/>
                  </a:cubicBezTo>
                  <a:cubicBezTo>
                    <a:pt x="72" y="48"/>
                    <a:pt x="72" y="46"/>
                    <a:pt x="71" y="43"/>
                  </a:cubicBezTo>
                  <a:close/>
                  <a:moveTo>
                    <a:pt x="38" y="48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27" y="47"/>
                    <a:pt x="25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2"/>
                    <a:pt x="32" y="43"/>
                    <a:pt x="35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38"/>
                    <a:pt x="38" y="37"/>
                    <a:pt x="34" y="35"/>
                  </a:cubicBezTo>
                  <a:cubicBezTo>
                    <a:pt x="29" y="34"/>
                    <a:pt x="26" y="31"/>
                    <a:pt x="26" y="27"/>
                  </a:cubicBezTo>
                  <a:cubicBezTo>
                    <a:pt x="26" y="22"/>
                    <a:pt x="29" y="19"/>
                    <a:pt x="34" y="1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4" y="18"/>
                    <a:pt x="46" y="19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4"/>
                    <a:pt x="41" y="23"/>
                    <a:pt x="37" y="23"/>
                  </a:cubicBezTo>
                  <a:cubicBezTo>
                    <a:pt x="34" y="23"/>
                    <a:pt x="33" y="24"/>
                    <a:pt x="33" y="26"/>
                  </a:cubicBezTo>
                  <a:cubicBezTo>
                    <a:pt x="33" y="27"/>
                    <a:pt x="35" y="28"/>
                    <a:pt x="39" y="30"/>
                  </a:cubicBezTo>
                  <a:cubicBezTo>
                    <a:pt x="45" y="32"/>
                    <a:pt x="47" y="35"/>
                    <a:pt x="47" y="39"/>
                  </a:cubicBezTo>
                  <a:cubicBezTo>
                    <a:pt x="47" y="43"/>
                    <a:pt x="44" y="47"/>
                    <a:pt x="38" y="4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2225" y="2513013"/>
              <a:ext cx="142875" cy="107950"/>
            </a:xfrm>
            <a:custGeom>
              <a:avLst/>
              <a:gdLst>
                <a:gd name="T0" fmla="*/ 11 w 37"/>
                <a:gd name="T1" fmla="*/ 27 h 28"/>
                <a:gd name="T2" fmla="*/ 15 w 37"/>
                <a:gd name="T3" fmla="*/ 26 h 28"/>
                <a:gd name="T4" fmla="*/ 23 w 37"/>
                <a:gd name="T5" fmla="*/ 22 h 28"/>
                <a:gd name="T6" fmla="*/ 22 w 37"/>
                <a:gd name="T7" fmla="*/ 26 h 28"/>
                <a:gd name="T8" fmla="*/ 27 w 37"/>
                <a:gd name="T9" fmla="*/ 25 h 28"/>
                <a:gd name="T10" fmla="*/ 34 w 37"/>
                <a:gd name="T11" fmla="*/ 18 h 28"/>
                <a:gd name="T12" fmla="*/ 32 w 37"/>
                <a:gd name="T13" fmla="*/ 8 h 28"/>
                <a:gd name="T14" fmla="*/ 29 w 37"/>
                <a:gd name="T15" fmla="*/ 12 h 28"/>
                <a:gd name="T16" fmla="*/ 31 w 37"/>
                <a:gd name="T17" fmla="*/ 5 h 28"/>
                <a:gd name="T18" fmla="*/ 30 w 37"/>
                <a:gd name="T19" fmla="*/ 3 h 28"/>
                <a:gd name="T20" fmla="*/ 9 w 37"/>
                <a:gd name="T21" fmla="*/ 3 h 28"/>
                <a:gd name="T22" fmla="*/ 8 w 37"/>
                <a:gd name="T23" fmla="*/ 6 h 28"/>
                <a:gd name="T24" fmla="*/ 11 w 37"/>
                <a:gd name="T25" fmla="*/ 14 h 28"/>
                <a:gd name="T26" fmla="*/ 10 w 37"/>
                <a:gd name="T27" fmla="*/ 14 h 28"/>
                <a:gd name="T28" fmla="*/ 7 w 37"/>
                <a:gd name="T29" fmla="*/ 7 h 28"/>
                <a:gd name="T30" fmla="*/ 1 w 37"/>
                <a:gd name="T31" fmla="*/ 12 h 28"/>
                <a:gd name="T32" fmla="*/ 1 w 37"/>
                <a:gd name="T33" fmla="*/ 16 h 28"/>
                <a:gd name="T34" fmla="*/ 11 w 37"/>
                <a:gd name="T3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28">
                  <a:moveTo>
                    <a:pt x="11" y="27"/>
                  </a:moveTo>
                  <a:cubicBezTo>
                    <a:pt x="12" y="27"/>
                    <a:pt x="14" y="26"/>
                    <a:pt x="15" y="26"/>
                  </a:cubicBezTo>
                  <a:cubicBezTo>
                    <a:pt x="18" y="26"/>
                    <a:pt x="22" y="26"/>
                    <a:pt x="23" y="22"/>
                  </a:cubicBezTo>
                  <a:cubicBezTo>
                    <a:pt x="23" y="24"/>
                    <a:pt x="23" y="25"/>
                    <a:pt x="22" y="26"/>
                  </a:cubicBezTo>
                  <a:cubicBezTo>
                    <a:pt x="24" y="28"/>
                    <a:pt x="26" y="27"/>
                    <a:pt x="27" y="25"/>
                  </a:cubicBezTo>
                  <a:cubicBezTo>
                    <a:pt x="29" y="23"/>
                    <a:pt x="32" y="20"/>
                    <a:pt x="34" y="18"/>
                  </a:cubicBezTo>
                  <a:cubicBezTo>
                    <a:pt x="37" y="14"/>
                    <a:pt x="36" y="11"/>
                    <a:pt x="32" y="8"/>
                  </a:cubicBezTo>
                  <a:cubicBezTo>
                    <a:pt x="31" y="9"/>
                    <a:pt x="30" y="11"/>
                    <a:pt x="29" y="12"/>
                  </a:cubicBezTo>
                  <a:cubicBezTo>
                    <a:pt x="29" y="9"/>
                    <a:pt x="30" y="7"/>
                    <a:pt x="31" y="5"/>
                  </a:cubicBezTo>
                  <a:cubicBezTo>
                    <a:pt x="31" y="5"/>
                    <a:pt x="31" y="3"/>
                    <a:pt x="30" y="3"/>
                  </a:cubicBezTo>
                  <a:cubicBezTo>
                    <a:pt x="23" y="0"/>
                    <a:pt x="16" y="0"/>
                    <a:pt x="9" y="3"/>
                  </a:cubicBezTo>
                  <a:cubicBezTo>
                    <a:pt x="9" y="3"/>
                    <a:pt x="8" y="5"/>
                    <a:pt x="8" y="6"/>
                  </a:cubicBezTo>
                  <a:cubicBezTo>
                    <a:pt x="9" y="9"/>
                    <a:pt x="10" y="11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5" y="9"/>
                    <a:pt x="3" y="10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4" y="20"/>
                    <a:pt x="8" y="24"/>
                    <a:pt x="11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8" name="Freeform 8"/>
          <p:cNvSpPr>
            <a:spLocks/>
          </p:cNvSpPr>
          <p:nvPr userDrawn="1"/>
        </p:nvSpPr>
        <p:spPr bwMode="auto">
          <a:xfrm>
            <a:off x="5357813" y="2212182"/>
            <a:ext cx="146050" cy="30956"/>
          </a:xfrm>
          <a:custGeom>
            <a:avLst/>
            <a:gdLst>
              <a:gd name="T0" fmla="*/ 2 w 38"/>
              <a:gd name="T1" fmla="*/ 6 h 11"/>
              <a:gd name="T2" fmla="*/ 18 w 38"/>
              <a:gd name="T3" fmla="*/ 0 h 11"/>
              <a:gd name="T4" fmla="*/ 35 w 38"/>
              <a:gd name="T5" fmla="*/ 5 h 11"/>
              <a:gd name="T6" fmla="*/ 38 w 38"/>
              <a:gd name="T7" fmla="*/ 8 h 11"/>
              <a:gd name="T8" fmla="*/ 36 w 38"/>
              <a:gd name="T9" fmla="*/ 11 h 11"/>
              <a:gd name="T10" fmla="*/ 31 w 38"/>
              <a:gd name="T11" fmla="*/ 11 h 11"/>
              <a:gd name="T12" fmla="*/ 18 w 38"/>
              <a:gd name="T13" fmla="*/ 7 h 11"/>
              <a:gd name="T14" fmla="*/ 8 w 38"/>
              <a:gd name="T15" fmla="*/ 11 h 11"/>
              <a:gd name="T16" fmla="*/ 3 w 38"/>
              <a:gd name="T17" fmla="*/ 11 h 11"/>
              <a:gd name="T18" fmla="*/ 0 w 38"/>
              <a:gd name="T19" fmla="*/ 9 h 11"/>
              <a:gd name="T20" fmla="*/ 2 w 38"/>
              <a:gd name="T2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1">
                <a:moveTo>
                  <a:pt x="2" y="6"/>
                </a:moveTo>
                <a:cubicBezTo>
                  <a:pt x="6" y="3"/>
                  <a:pt x="12" y="0"/>
                  <a:pt x="18" y="0"/>
                </a:cubicBezTo>
                <a:cubicBezTo>
                  <a:pt x="24" y="0"/>
                  <a:pt x="30" y="1"/>
                  <a:pt x="35" y="5"/>
                </a:cubicBezTo>
                <a:cubicBezTo>
                  <a:pt x="36" y="6"/>
                  <a:pt x="37" y="7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8"/>
                  <a:pt x="23" y="7"/>
                  <a:pt x="18" y="7"/>
                </a:cubicBezTo>
                <a:cubicBezTo>
                  <a:pt x="14" y="7"/>
                  <a:pt x="10" y="9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2" y="7"/>
                  <a:pt x="2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9" name="Freeform 9"/>
          <p:cNvSpPr>
            <a:spLocks/>
          </p:cNvSpPr>
          <p:nvPr userDrawn="1"/>
        </p:nvSpPr>
        <p:spPr bwMode="auto">
          <a:xfrm>
            <a:off x="5299075" y="2344341"/>
            <a:ext cx="266700" cy="86916"/>
          </a:xfrm>
          <a:custGeom>
            <a:avLst/>
            <a:gdLst>
              <a:gd name="T0" fmla="*/ 69 w 69"/>
              <a:gd name="T1" fmla="*/ 24 h 30"/>
              <a:gd name="T2" fmla="*/ 64 w 69"/>
              <a:gd name="T3" fmla="*/ 30 h 30"/>
              <a:gd name="T4" fmla="*/ 5 w 69"/>
              <a:gd name="T5" fmla="*/ 30 h 30"/>
              <a:gd name="T6" fmla="*/ 0 w 69"/>
              <a:gd name="T7" fmla="*/ 24 h 30"/>
              <a:gd name="T8" fmla="*/ 0 w 69"/>
              <a:gd name="T9" fmla="*/ 0 h 30"/>
              <a:gd name="T10" fmla="*/ 26 w 69"/>
              <a:gd name="T11" fmla="*/ 0 h 30"/>
              <a:gd name="T12" fmla="*/ 26 w 69"/>
              <a:gd name="T13" fmla="*/ 3 h 30"/>
              <a:gd name="T14" fmla="*/ 31 w 69"/>
              <a:gd name="T15" fmla="*/ 3 h 30"/>
              <a:gd name="T16" fmla="*/ 31 w 69"/>
              <a:gd name="T17" fmla="*/ 10 h 30"/>
              <a:gd name="T18" fmla="*/ 38 w 69"/>
              <a:gd name="T19" fmla="*/ 10 h 30"/>
              <a:gd name="T20" fmla="*/ 38 w 69"/>
              <a:gd name="T21" fmla="*/ 3 h 30"/>
              <a:gd name="T22" fmla="*/ 43 w 69"/>
              <a:gd name="T23" fmla="*/ 3 h 30"/>
              <a:gd name="T24" fmla="*/ 43 w 69"/>
              <a:gd name="T25" fmla="*/ 0 h 30"/>
              <a:gd name="T26" fmla="*/ 69 w 69"/>
              <a:gd name="T27" fmla="*/ 0 h 30"/>
              <a:gd name="T28" fmla="*/ 69 w 69"/>
              <a:gd name="T29" fmla="*/ 0 h 30"/>
              <a:gd name="T30" fmla="*/ 69 w 69"/>
              <a:gd name="T3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30">
                <a:moveTo>
                  <a:pt x="69" y="24"/>
                </a:moveTo>
                <a:cubicBezTo>
                  <a:pt x="69" y="27"/>
                  <a:pt x="67" y="30"/>
                  <a:pt x="6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0"/>
                  <a:pt x="0" y="27"/>
                  <a:pt x="0" y="24"/>
                </a:cubicBezTo>
                <a:cubicBezTo>
                  <a:pt x="0" y="0"/>
                  <a:pt x="0" y="0"/>
                  <a:pt x="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2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5272088" y="2249092"/>
            <a:ext cx="317500" cy="78581"/>
          </a:xfrm>
          <a:custGeom>
            <a:avLst/>
            <a:gdLst>
              <a:gd name="T0" fmla="*/ 76 w 82"/>
              <a:gd name="T1" fmla="*/ 27 h 27"/>
              <a:gd name="T2" fmla="*/ 6 w 82"/>
              <a:gd name="T3" fmla="*/ 27 h 27"/>
              <a:gd name="T4" fmla="*/ 0 w 82"/>
              <a:gd name="T5" fmla="*/ 21 h 27"/>
              <a:gd name="T6" fmla="*/ 0 w 82"/>
              <a:gd name="T7" fmla="*/ 6 h 27"/>
              <a:gd name="T8" fmla="*/ 6 w 82"/>
              <a:gd name="T9" fmla="*/ 0 h 27"/>
              <a:gd name="T10" fmla="*/ 76 w 82"/>
              <a:gd name="T11" fmla="*/ 0 h 27"/>
              <a:gd name="T12" fmla="*/ 82 w 82"/>
              <a:gd name="T13" fmla="*/ 6 h 27"/>
              <a:gd name="T14" fmla="*/ 82 w 82"/>
              <a:gd name="T15" fmla="*/ 21 h 27"/>
              <a:gd name="T16" fmla="*/ 76 w 82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27">
                <a:moveTo>
                  <a:pt x="76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24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2" y="3"/>
                  <a:pt x="82" y="6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4"/>
                  <a:pt x="79" y="27"/>
                  <a:pt x="76" y="2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" name="Freeform 11"/>
          <p:cNvSpPr>
            <a:spLocks noEditPoints="1"/>
          </p:cNvSpPr>
          <p:nvPr userDrawn="1"/>
        </p:nvSpPr>
        <p:spPr bwMode="auto">
          <a:xfrm>
            <a:off x="5241925" y="554831"/>
            <a:ext cx="323850" cy="242888"/>
          </a:xfrm>
          <a:custGeom>
            <a:avLst/>
            <a:gdLst>
              <a:gd name="T0" fmla="*/ 84 w 84"/>
              <a:gd name="T1" fmla="*/ 43 h 84"/>
              <a:gd name="T2" fmla="*/ 82 w 84"/>
              <a:gd name="T3" fmla="*/ 38 h 84"/>
              <a:gd name="T4" fmla="*/ 82 w 84"/>
              <a:gd name="T5" fmla="*/ 34 h 84"/>
              <a:gd name="T6" fmla="*/ 81 w 84"/>
              <a:gd name="T7" fmla="*/ 29 h 84"/>
              <a:gd name="T8" fmla="*/ 74 w 84"/>
              <a:gd name="T9" fmla="*/ 28 h 84"/>
              <a:gd name="T10" fmla="*/ 78 w 84"/>
              <a:gd name="T11" fmla="*/ 20 h 84"/>
              <a:gd name="T12" fmla="*/ 69 w 84"/>
              <a:gd name="T13" fmla="*/ 19 h 84"/>
              <a:gd name="T14" fmla="*/ 71 w 84"/>
              <a:gd name="T15" fmla="*/ 12 h 84"/>
              <a:gd name="T16" fmla="*/ 66 w 84"/>
              <a:gd name="T17" fmla="*/ 9 h 84"/>
              <a:gd name="T18" fmla="*/ 63 w 84"/>
              <a:gd name="T19" fmla="*/ 7 h 84"/>
              <a:gd name="T20" fmla="*/ 59 w 84"/>
              <a:gd name="T21" fmla="*/ 4 h 84"/>
              <a:gd name="T22" fmla="*/ 53 w 84"/>
              <a:gd name="T23" fmla="*/ 9 h 84"/>
              <a:gd name="T24" fmla="*/ 50 w 84"/>
              <a:gd name="T25" fmla="*/ 1 h 84"/>
              <a:gd name="T26" fmla="*/ 46 w 84"/>
              <a:gd name="T27" fmla="*/ 7 h 84"/>
              <a:gd name="T28" fmla="*/ 40 w 84"/>
              <a:gd name="T29" fmla="*/ 0 h 84"/>
              <a:gd name="T30" fmla="*/ 36 w 84"/>
              <a:gd name="T31" fmla="*/ 8 h 84"/>
              <a:gd name="T32" fmla="*/ 31 w 84"/>
              <a:gd name="T33" fmla="*/ 2 h 84"/>
              <a:gd name="T34" fmla="*/ 26 w 84"/>
              <a:gd name="T35" fmla="*/ 5 h 84"/>
              <a:gd name="T36" fmla="*/ 23 w 84"/>
              <a:gd name="T37" fmla="*/ 7 h 84"/>
              <a:gd name="T38" fmla="*/ 17 w 84"/>
              <a:gd name="T39" fmla="*/ 9 h 84"/>
              <a:gd name="T40" fmla="*/ 19 w 84"/>
              <a:gd name="T41" fmla="*/ 16 h 84"/>
              <a:gd name="T42" fmla="*/ 10 w 84"/>
              <a:gd name="T43" fmla="*/ 15 h 84"/>
              <a:gd name="T44" fmla="*/ 12 w 84"/>
              <a:gd name="T45" fmla="*/ 24 h 84"/>
              <a:gd name="T46" fmla="*/ 5 w 84"/>
              <a:gd name="T47" fmla="*/ 24 h 84"/>
              <a:gd name="T48" fmla="*/ 4 w 84"/>
              <a:gd name="T49" fmla="*/ 29 h 84"/>
              <a:gd name="T50" fmla="*/ 3 w 84"/>
              <a:gd name="T51" fmla="*/ 33 h 84"/>
              <a:gd name="T52" fmla="*/ 1 w 84"/>
              <a:gd name="T53" fmla="*/ 38 h 84"/>
              <a:gd name="T54" fmla="*/ 7 w 84"/>
              <a:gd name="T55" fmla="*/ 42 h 84"/>
              <a:gd name="T56" fmla="*/ 1 w 84"/>
              <a:gd name="T57" fmla="*/ 48 h 84"/>
              <a:gd name="T58" fmla="*/ 9 w 84"/>
              <a:gd name="T59" fmla="*/ 52 h 84"/>
              <a:gd name="T60" fmla="*/ 4 w 84"/>
              <a:gd name="T61" fmla="*/ 58 h 84"/>
              <a:gd name="T62" fmla="*/ 7 w 84"/>
              <a:gd name="T63" fmla="*/ 62 h 84"/>
              <a:gd name="T64" fmla="*/ 9 w 84"/>
              <a:gd name="T65" fmla="*/ 65 h 84"/>
              <a:gd name="T66" fmla="*/ 11 w 84"/>
              <a:gd name="T67" fmla="*/ 70 h 84"/>
              <a:gd name="T68" fmla="*/ 19 w 84"/>
              <a:gd name="T69" fmla="*/ 68 h 84"/>
              <a:gd name="T70" fmla="*/ 19 w 84"/>
              <a:gd name="T71" fmla="*/ 77 h 84"/>
              <a:gd name="T72" fmla="*/ 27 w 84"/>
              <a:gd name="T73" fmla="*/ 73 h 84"/>
              <a:gd name="T74" fmla="*/ 28 w 84"/>
              <a:gd name="T75" fmla="*/ 81 h 84"/>
              <a:gd name="T76" fmla="*/ 34 w 84"/>
              <a:gd name="T77" fmla="*/ 76 h 84"/>
              <a:gd name="T78" fmla="*/ 36 w 84"/>
              <a:gd name="T79" fmla="*/ 83 h 84"/>
              <a:gd name="T80" fmla="*/ 42 w 84"/>
              <a:gd name="T81" fmla="*/ 82 h 84"/>
              <a:gd name="T82" fmla="*/ 46 w 84"/>
              <a:gd name="T83" fmla="*/ 82 h 84"/>
              <a:gd name="T84" fmla="*/ 51 w 84"/>
              <a:gd name="T85" fmla="*/ 83 h 84"/>
              <a:gd name="T86" fmla="*/ 53 w 84"/>
              <a:gd name="T87" fmla="*/ 75 h 84"/>
              <a:gd name="T88" fmla="*/ 61 w 84"/>
              <a:gd name="T89" fmla="*/ 80 h 84"/>
              <a:gd name="T90" fmla="*/ 62 w 84"/>
              <a:gd name="T91" fmla="*/ 71 h 84"/>
              <a:gd name="T92" fmla="*/ 69 w 84"/>
              <a:gd name="T93" fmla="*/ 74 h 84"/>
              <a:gd name="T94" fmla="*/ 72 w 84"/>
              <a:gd name="T95" fmla="*/ 69 h 84"/>
              <a:gd name="T96" fmla="*/ 74 w 84"/>
              <a:gd name="T97" fmla="*/ 66 h 84"/>
              <a:gd name="T98" fmla="*/ 78 w 84"/>
              <a:gd name="T99" fmla="*/ 62 h 84"/>
              <a:gd name="T100" fmla="*/ 74 w 84"/>
              <a:gd name="T101" fmla="*/ 56 h 84"/>
              <a:gd name="T102" fmla="*/ 82 w 84"/>
              <a:gd name="T103" fmla="*/ 53 h 84"/>
              <a:gd name="T104" fmla="*/ 77 w 84"/>
              <a:gd name="T105" fmla="*/ 47 h 84"/>
              <a:gd name="T106" fmla="*/ 35 w 84"/>
              <a:gd name="T107" fmla="*/ 40 h 84"/>
              <a:gd name="T108" fmla="*/ 15 w 84"/>
              <a:gd name="T109" fmla="*/ 34 h 84"/>
              <a:gd name="T110" fmla="*/ 19 w 84"/>
              <a:gd name="T111" fmla="*/ 44 h 84"/>
              <a:gd name="T112" fmla="*/ 21 w 84"/>
              <a:gd name="T113" fmla="*/ 51 h 84"/>
              <a:gd name="T114" fmla="*/ 35 w 84"/>
              <a:gd name="T115" fmla="*/ 69 h 84"/>
              <a:gd name="T116" fmla="*/ 64 w 84"/>
              <a:gd name="T117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" h="84">
                <a:moveTo>
                  <a:pt x="82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5"/>
                  <a:pt x="84" y="45"/>
                </a:cubicBezTo>
                <a:cubicBezTo>
                  <a:pt x="84" y="44"/>
                  <a:pt x="84" y="44"/>
                  <a:pt x="84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79" y="42"/>
                  <a:pt x="77" y="42"/>
                </a:cubicBezTo>
                <a:cubicBezTo>
                  <a:pt x="77" y="41"/>
                  <a:pt x="77" y="40"/>
                  <a:pt x="77" y="39"/>
                </a:cubicBezTo>
                <a:cubicBezTo>
                  <a:pt x="79" y="39"/>
                  <a:pt x="82" y="38"/>
                  <a:pt x="82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4"/>
                  <a:pt x="82" y="34"/>
                  <a:pt x="82" y="34"/>
                </a:cubicBezTo>
                <a:cubicBezTo>
                  <a:pt x="81" y="34"/>
                  <a:pt x="78" y="34"/>
                  <a:pt x="76" y="35"/>
                </a:cubicBezTo>
                <a:cubicBezTo>
                  <a:pt x="76" y="34"/>
                  <a:pt x="76" y="33"/>
                  <a:pt x="75" y="32"/>
                </a:cubicBezTo>
                <a:cubicBezTo>
                  <a:pt x="78" y="31"/>
                  <a:pt x="80" y="30"/>
                  <a:pt x="81" y="30"/>
                </a:cubicBezTo>
                <a:cubicBezTo>
                  <a:pt x="81" y="30"/>
                  <a:pt x="81" y="29"/>
                  <a:pt x="81" y="29"/>
                </a:cubicBezTo>
                <a:cubicBezTo>
                  <a:pt x="82" y="28"/>
                  <a:pt x="82" y="28"/>
                  <a:pt x="81" y="27"/>
                </a:cubicBezTo>
                <a:cubicBezTo>
                  <a:pt x="81" y="27"/>
                  <a:pt x="81" y="27"/>
                  <a:pt x="81" y="26"/>
                </a:cubicBezTo>
                <a:cubicBezTo>
                  <a:pt x="80" y="26"/>
                  <a:pt x="80" y="26"/>
                  <a:pt x="79" y="26"/>
                </a:cubicBezTo>
                <a:cubicBezTo>
                  <a:pt x="79" y="26"/>
                  <a:pt x="76" y="27"/>
                  <a:pt x="74" y="28"/>
                </a:cubicBezTo>
                <a:cubicBezTo>
                  <a:pt x="73" y="27"/>
                  <a:pt x="73" y="26"/>
                  <a:pt x="73" y="25"/>
                </a:cubicBezTo>
                <a:cubicBezTo>
                  <a:pt x="75" y="24"/>
                  <a:pt x="77" y="22"/>
                  <a:pt x="77" y="22"/>
                </a:cubicBezTo>
                <a:cubicBezTo>
                  <a:pt x="78" y="22"/>
                  <a:pt x="78" y="21"/>
                  <a:pt x="78" y="21"/>
                </a:cubicBezTo>
                <a:cubicBezTo>
                  <a:pt x="78" y="20"/>
                  <a:pt x="78" y="20"/>
                  <a:pt x="78" y="20"/>
                </a:cubicBezTo>
                <a:cubicBezTo>
                  <a:pt x="77" y="19"/>
                  <a:pt x="77" y="19"/>
                  <a:pt x="76" y="19"/>
                </a:cubicBezTo>
                <a:cubicBezTo>
                  <a:pt x="76" y="19"/>
                  <a:pt x="76" y="19"/>
                  <a:pt x="75" y="19"/>
                </a:cubicBezTo>
                <a:cubicBezTo>
                  <a:pt x="75" y="19"/>
                  <a:pt x="72" y="20"/>
                  <a:pt x="70" y="21"/>
                </a:cubicBezTo>
                <a:cubicBezTo>
                  <a:pt x="70" y="21"/>
                  <a:pt x="69" y="20"/>
                  <a:pt x="69" y="19"/>
                </a:cubicBezTo>
                <a:cubicBezTo>
                  <a:pt x="70" y="18"/>
                  <a:pt x="72" y="16"/>
                  <a:pt x="72" y="15"/>
                </a:cubicBezTo>
                <a:cubicBezTo>
                  <a:pt x="73" y="15"/>
                  <a:pt x="73" y="14"/>
                  <a:pt x="73" y="14"/>
                </a:cubicBezTo>
                <a:cubicBezTo>
                  <a:pt x="73" y="13"/>
                  <a:pt x="72" y="13"/>
                  <a:pt x="72" y="13"/>
                </a:cubicBezTo>
                <a:cubicBezTo>
                  <a:pt x="72" y="12"/>
                  <a:pt x="71" y="12"/>
                  <a:pt x="7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9" y="13"/>
                  <a:pt x="67" y="14"/>
                  <a:pt x="65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5" y="12"/>
                  <a:pt x="66" y="10"/>
                  <a:pt x="66" y="9"/>
                </a:cubicBezTo>
                <a:cubicBezTo>
                  <a:pt x="66" y="9"/>
                  <a:pt x="66" y="9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5" y="7"/>
                  <a:pt x="65" y="7"/>
                  <a:pt x="64" y="7"/>
                </a:cubicBezTo>
                <a:cubicBezTo>
                  <a:pt x="64" y="7"/>
                  <a:pt x="63" y="7"/>
                  <a:pt x="63" y="7"/>
                </a:cubicBezTo>
                <a:cubicBezTo>
                  <a:pt x="63" y="8"/>
                  <a:pt x="61" y="10"/>
                  <a:pt x="59" y="12"/>
                </a:cubicBezTo>
                <a:cubicBezTo>
                  <a:pt x="59" y="11"/>
                  <a:pt x="58" y="11"/>
                  <a:pt x="57" y="11"/>
                </a:cubicBezTo>
                <a:cubicBezTo>
                  <a:pt x="58" y="8"/>
                  <a:pt x="59" y="6"/>
                  <a:pt x="59" y="5"/>
                </a:cubicBezTo>
                <a:cubicBezTo>
                  <a:pt x="59" y="5"/>
                  <a:pt x="59" y="4"/>
                  <a:pt x="59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57" y="3"/>
                  <a:pt x="57" y="3"/>
                  <a:pt x="56" y="3"/>
                </a:cubicBezTo>
                <a:cubicBezTo>
                  <a:pt x="56" y="3"/>
                  <a:pt x="55" y="3"/>
                  <a:pt x="55" y="4"/>
                </a:cubicBezTo>
                <a:cubicBezTo>
                  <a:pt x="55" y="4"/>
                  <a:pt x="54" y="7"/>
                  <a:pt x="53" y="9"/>
                </a:cubicBezTo>
                <a:cubicBezTo>
                  <a:pt x="52" y="9"/>
                  <a:pt x="52" y="9"/>
                  <a:pt x="52" y="8"/>
                </a:cubicBezTo>
                <a:cubicBezTo>
                  <a:pt x="51" y="8"/>
                  <a:pt x="51" y="8"/>
                  <a:pt x="50" y="8"/>
                </a:cubicBezTo>
                <a:cubicBezTo>
                  <a:pt x="51" y="6"/>
                  <a:pt x="51" y="3"/>
                  <a:pt x="51" y="2"/>
                </a:cubicBezTo>
                <a:cubicBezTo>
                  <a:pt x="51" y="2"/>
                  <a:pt x="51" y="2"/>
                  <a:pt x="50" y="1"/>
                </a:cubicBezTo>
                <a:cubicBezTo>
                  <a:pt x="50" y="1"/>
                  <a:pt x="50" y="1"/>
                  <a:pt x="49" y="1"/>
                </a:cubicBezTo>
                <a:cubicBezTo>
                  <a:pt x="49" y="0"/>
                  <a:pt x="48" y="1"/>
                  <a:pt x="48" y="1"/>
                </a:cubicBezTo>
                <a:cubicBezTo>
                  <a:pt x="47" y="1"/>
                  <a:pt x="47" y="1"/>
                  <a:pt x="47" y="2"/>
                </a:cubicBezTo>
                <a:cubicBezTo>
                  <a:pt x="47" y="2"/>
                  <a:pt x="46" y="5"/>
                  <a:pt x="46" y="7"/>
                </a:cubicBezTo>
                <a:cubicBezTo>
                  <a:pt x="45" y="7"/>
                  <a:pt x="44" y="7"/>
                  <a:pt x="43" y="7"/>
                </a:cubicBezTo>
                <a:cubicBezTo>
                  <a:pt x="43" y="5"/>
                  <a:pt x="42" y="2"/>
                  <a:pt x="42" y="2"/>
                </a:cubicBezTo>
                <a:cubicBezTo>
                  <a:pt x="42" y="1"/>
                  <a:pt x="42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1"/>
                  <a:pt x="39" y="1"/>
                  <a:pt x="39" y="2"/>
                </a:cubicBezTo>
                <a:cubicBezTo>
                  <a:pt x="39" y="2"/>
                  <a:pt x="38" y="5"/>
                  <a:pt x="38" y="7"/>
                </a:cubicBezTo>
                <a:cubicBezTo>
                  <a:pt x="37" y="7"/>
                  <a:pt x="37" y="7"/>
                  <a:pt x="36" y="8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1"/>
                </a:cubicBezTo>
                <a:cubicBezTo>
                  <a:pt x="31" y="1"/>
                  <a:pt x="31" y="2"/>
                  <a:pt x="31" y="2"/>
                </a:cubicBezTo>
                <a:cubicBezTo>
                  <a:pt x="30" y="2"/>
                  <a:pt x="30" y="3"/>
                  <a:pt x="30" y="3"/>
                </a:cubicBezTo>
                <a:cubicBezTo>
                  <a:pt x="30" y="4"/>
                  <a:pt x="31" y="6"/>
                  <a:pt x="31" y="9"/>
                </a:cubicBezTo>
                <a:cubicBezTo>
                  <a:pt x="30" y="9"/>
                  <a:pt x="30" y="9"/>
                  <a:pt x="29" y="10"/>
                </a:cubicBezTo>
                <a:cubicBezTo>
                  <a:pt x="28" y="8"/>
                  <a:pt x="26" y="5"/>
                  <a:pt x="26" y="5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2" y="6"/>
                  <a:pt x="22" y="6"/>
                  <a:pt x="23" y="7"/>
                </a:cubicBezTo>
                <a:cubicBezTo>
                  <a:pt x="23" y="7"/>
                  <a:pt x="24" y="10"/>
                  <a:pt x="25" y="12"/>
                </a:cubicBezTo>
                <a:cubicBezTo>
                  <a:pt x="24" y="12"/>
                  <a:pt x="23" y="13"/>
                  <a:pt x="23" y="13"/>
                </a:cubicBezTo>
                <a:cubicBezTo>
                  <a:pt x="21" y="11"/>
                  <a:pt x="19" y="9"/>
                  <a:pt x="19" y="9"/>
                </a:cubicBezTo>
                <a:cubicBezTo>
                  <a:pt x="18" y="9"/>
                  <a:pt x="18" y="9"/>
                  <a:pt x="17" y="9"/>
                </a:cubicBezTo>
                <a:cubicBezTo>
                  <a:pt x="17" y="9"/>
                  <a:pt x="16" y="9"/>
                  <a:pt x="16" y="9"/>
                </a:cubicBezTo>
                <a:cubicBezTo>
                  <a:pt x="16" y="9"/>
                  <a:pt x="15" y="10"/>
                  <a:pt x="15" y="10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2"/>
                  <a:pt x="17" y="14"/>
                  <a:pt x="19" y="16"/>
                </a:cubicBezTo>
                <a:cubicBezTo>
                  <a:pt x="18" y="17"/>
                  <a:pt x="18" y="17"/>
                  <a:pt x="17" y="18"/>
                </a:cubicBezTo>
                <a:cubicBezTo>
                  <a:pt x="15" y="16"/>
                  <a:pt x="13" y="15"/>
                  <a:pt x="12" y="15"/>
                </a:cubicBezTo>
                <a:cubicBezTo>
                  <a:pt x="12" y="14"/>
                  <a:pt x="11" y="14"/>
                  <a:pt x="11" y="14"/>
                </a:cubicBezTo>
                <a:cubicBezTo>
                  <a:pt x="11" y="14"/>
                  <a:pt x="10" y="15"/>
                  <a:pt x="10" y="15"/>
                </a:cubicBezTo>
                <a:cubicBezTo>
                  <a:pt x="10" y="15"/>
                  <a:pt x="9" y="16"/>
                  <a:pt x="9" y="16"/>
                </a:cubicBezTo>
                <a:cubicBezTo>
                  <a:pt x="9" y="17"/>
                  <a:pt x="10" y="17"/>
                  <a:pt x="10" y="18"/>
                </a:cubicBezTo>
                <a:cubicBezTo>
                  <a:pt x="10" y="18"/>
                  <a:pt x="12" y="20"/>
                  <a:pt x="14" y="22"/>
                </a:cubicBezTo>
                <a:cubicBezTo>
                  <a:pt x="13" y="22"/>
                  <a:pt x="13" y="23"/>
                  <a:pt x="12" y="24"/>
                </a:cubicBezTo>
                <a:cubicBezTo>
                  <a:pt x="10" y="23"/>
                  <a:pt x="8" y="22"/>
                  <a:pt x="7" y="21"/>
                </a:cubicBezTo>
                <a:cubicBezTo>
                  <a:pt x="7" y="21"/>
                  <a:pt x="6" y="21"/>
                  <a:pt x="6" y="21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3"/>
                  <a:pt x="5" y="23"/>
                  <a:pt x="5" y="24"/>
                </a:cubicBezTo>
                <a:cubicBezTo>
                  <a:pt x="5" y="24"/>
                  <a:pt x="5" y="25"/>
                  <a:pt x="6" y="25"/>
                </a:cubicBezTo>
                <a:cubicBezTo>
                  <a:pt x="6" y="25"/>
                  <a:pt x="8" y="27"/>
                  <a:pt x="10" y="28"/>
                </a:cubicBezTo>
                <a:cubicBezTo>
                  <a:pt x="10" y="29"/>
                  <a:pt x="10" y="29"/>
                  <a:pt x="9" y="30"/>
                </a:cubicBezTo>
                <a:cubicBezTo>
                  <a:pt x="7" y="30"/>
                  <a:pt x="4" y="29"/>
                  <a:pt x="4" y="29"/>
                </a:cubicBezTo>
                <a:cubicBezTo>
                  <a:pt x="3" y="29"/>
                  <a:pt x="3" y="29"/>
                  <a:pt x="2" y="29"/>
                </a:cubicBezTo>
                <a:cubicBezTo>
                  <a:pt x="2" y="30"/>
                  <a:pt x="2" y="30"/>
                  <a:pt x="2" y="31"/>
                </a:cubicBezTo>
                <a:cubicBezTo>
                  <a:pt x="2" y="31"/>
                  <a:pt x="2" y="31"/>
                  <a:pt x="2" y="32"/>
                </a:cubicBezTo>
                <a:cubicBezTo>
                  <a:pt x="2" y="32"/>
                  <a:pt x="2" y="33"/>
                  <a:pt x="3" y="33"/>
                </a:cubicBezTo>
                <a:cubicBezTo>
                  <a:pt x="3" y="33"/>
                  <a:pt x="6" y="34"/>
                  <a:pt x="8" y="35"/>
                </a:cubicBezTo>
                <a:cubicBezTo>
                  <a:pt x="8" y="36"/>
                  <a:pt x="8" y="36"/>
                  <a:pt x="8" y="37"/>
                </a:cubicBezTo>
                <a:cubicBezTo>
                  <a:pt x="5" y="37"/>
                  <a:pt x="3" y="37"/>
                  <a:pt x="2" y="37"/>
                </a:cubicBezTo>
                <a:cubicBezTo>
                  <a:pt x="1" y="37"/>
                  <a:pt x="1" y="38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40"/>
                  <a:pt x="0" y="40"/>
                  <a:pt x="1" y="40"/>
                </a:cubicBezTo>
                <a:cubicBezTo>
                  <a:pt x="1" y="41"/>
                  <a:pt x="1" y="41"/>
                  <a:pt x="2" y="41"/>
                </a:cubicBezTo>
                <a:cubicBezTo>
                  <a:pt x="2" y="41"/>
                  <a:pt x="5" y="42"/>
                  <a:pt x="7" y="42"/>
                </a:cubicBezTo>
                <a:cubicBezTo>
                  <a:pt x="7" y="43"/>
                  <a:pt x="7" y="44"/>
                  <a:pt x="7" y="45"/>
                </a:cubicBezTo>
                <a:cubicBezTo>
                  <a:pt x="5" y="45"/>
                  <a:pt x="2" y="46"/>
                  <a:pt x="2" y="46"/>
                </a:cubicBezTo>
                <a:cubicBezTo>
                  <a:pt x="1" y="46"/>
                  <a:pt x="1" y="46"/>
                  <a:pt x="1" y="47"/>
                </a:cubicBezTo>
                <a:cubicBezTo>
                  <a:pt x="1" y="47"/>
                  <a:pt x="0" y="48"/>
                  <a:pt x="1" y="48"/>
                </a:cubicBezTo>
                <a:cubicBezTo>
                  <a:pt x="1" y="48"/>
                  <a:pt x="1" y="49"/>
                  <a:pt x="1" y="49"/>
                </a:cubicBezTo>
                <a:cubicBezTo>
                  <a:pt x="2" y="49"/>
                  <a:pt x="2" y="50"/>
                  <a:pt x="2" y="50"/>
                </a:cubicBezTo>
                <a:cubicBezTo>
                  <a:pt x="3" y="50"/>
                  <a:pt x="6" y="49"/>
                  <a:pt x="8" y="49"/>
                </a:cubicBezTo>
                <a:cubicBezTo>
                  <a:pt x="8" y="50"/>
                  <a:pt x="8" y="51"/>
                  <a:pt x="9" y="52"/>
                </a:cubicBezTo>
                <a:cubicBezTo>
                  <a:pt x="6" y="53"/>
                  <a:pt x="4" y="54"/>
                  <a:pt x="4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7"/>
                  <a:pt x="3" y="57"/>
                  <a:pt x="4" y="58"/>
                </a:cubicBezTo>
                <a:cubicBezTo>
                  <a:pt x="4" y="58"/>
                  <a:pt x="4" y="58"/>
                  <a:pt x="5" y="58"/>
                </a:cubicBezTo>
                <a:cubicBezTo>
                  <a:pt x="5" y="58"/>
                  <a:pt x="8" y="57"/>
                  <a:pt x="10" y="56"/>
                </a:cubicBezTo>
                <a:cubicBezTo>
                  <a:pt x="11" y="57"/>
                  <a:pt x="11" y="58"/>
                  <a:pt x="11" y="58"/>
                </a:cubicBezTo>
                <a:cubicBezTo>
                  <a:pt x="9" y="60"/>
                  <a:pt x="7" y="62"/>
                  <a:pt x="7" y="62"/>
                </a:cubicBezTo>
                <a:cubicBezTo>
                  <a:pt x="7" y="62"/>
                  <a:pt x="6" y="63"/>
                  <a:pt x="6" y="63"/>
                </a:cubicBezTo>
                <a:cubicBezTo>
                  <a:pt x="6" y="63"/>
                  <a:pt x="6" y="64"/>
                  <a:pt x="7" y="64"/>
                </a:cubicBezTo>
                <a:cubicBezTo>
                  <a:pt x="7" y="65"/>
                  <a:pt x="7" y="65"/>
                  <a:pt x="8" y="65"/>
                </a:cubicBezTo>
                <a:cubicBezTo>
                  <a:pt x="8" y="65"/>
                  <a:pt x="9" y="65"/>
                  <a:pt x="9" y="65"/>
                </a:cubicBezTo>
                <a:cubicBezTo>
                  <a:pt x="9" y="65"/>
                  <a:pt x="12" y="64"/>
                  <a:pt x="14" y="63"/>
                </a:cubicBezTo>
                <a:cubicBezTo>
                  <a:pt x="14" y="63"/>
                  <a:pt x="15" y="64"/>
                  <a:pt x="15" y="64"/>
                </a:cubicBezTo>
                <a:cubicBezTo>
                  <a:pt x="14" y="66"/>
                  <a:pt x="12" y="68"/>
                  <a:pt x="12" y="69"/>
                </a:cubicBezTo>
                <a:cubicBezTo>
                  <a:pt x="12" y="69"/>
                  <a:pt x="11" y="70"/>
                  <a:pt x="11" y="70"/>
                </a:cubicBezTo>
                <a:cubicBezTo>
                  <a:pt x="11" y="70"/>
                  <a:pt x="12" y="71"/>
                  <a:pt x="12" y="71"/>
                </a:cubicBezTo>
                <a:cubicBezTo>
                  <a:pt x="12" y="72"/>
                  <a:pt x="13" y="72"/>
                  <a:pt x="13" y="72"/>
                </a:cubicBezTo>
                <a:cubicBezTo>
                  <a:pt x="14" y="72"/>
                  <a:pt x="14" y="72"/>
                  <a:pt x="14" y="71"/>
                </a:cubicBezTo>
                <a:cubicBezTo>
                  <a:pt x="15" y="71"/>
                  <a:pt x="17" y="69"/>
                  <a:pt x="19" y="68"/>
                </a:cubicBezTo>
                <a:cubicBezTo>
                  <a:pt x="19" y="68"/>
                  <a:pt x="20" y="69"/>
                  <a:pt x="21" y="70"/>
                </a:cubicBezTo>
                <a:cubicBezTo>
                  <a:pt x="20" y="72"/>
                  <a:pt x="18" y="74"/>
                  <a:pt x="18" y="74"/>
                </a:cubicBezTo>
                <a:cubicBezTo>
                  <a:pt x="18" y="75"/>
                  <a:pt x="18" y="75"/>
                  <a:pt x="18" y="76"/>
                </a:cubicBezTo>
                <a:cubicBezTo>
                  <a:pt x="18" y="76"/>
                  <a:pt x="18" y="77"/>
                  <a:pt x="19" y="77"/>
                </a:cubicBezTo>
                <a:cubicBezTo>
                  <a:pt x="19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2" y="76"/>
                  <a:pt x="23" y="74"/>
                  <a:pt x="25" y="72"/>
                </a:cubicBezTo>
                <a:cubicBezTo>
                  <a:pt x="25" y="73"/>
                  <a:pt x="26" y="73"/>
                  <a:pt x="27" y="73"/>
                </a:cubicBezTo>
                <a:cubicBezTo>
                  <a:pt x="26" y="76"/>
                  <a:pt x="25" y="78"/>
                  <a:pt x="25" y="79"/>
                </a:cubicBezTo>
                <a:cubicBezTo>
                  <a:pt x="25" y="79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8" y="81"/>
                </a:cubicBezTo>
                <a:cubicBezTo>
                  <a:pt x="28" y="81"/>
                  <a:pt x="29" y="81"/>
                  <a:pt x="29" y="80"/>
                </a:cubicBezTo>
                <a:cubicBezTo>
                  <a:pt x="29" y="80"/>
                  <a:pt x="30" y="77"/>
                  <a:pt x="31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3" y="76"/>
                  <a:pt x="33" y="76"/>
                  <a:pt x="34" y="76"/>
                </a:cubicBezTo>
                <a:cubicBezTo>
                  <a:pt x="34" y="78"/>
                  <a:pt x="33" y="81"/>
                  <a:pt x="33" y="81"/>
                </a:cubicBezTo>
                <a:cubicBezTo>
                  <a:pt x="33" y="82"/>
                  <a:pt x="33" y="82"/>
                  <a:pt x="34" y="83"/>
                </a:cubicBezTo>
                <a:cubicBezTo>
                  <a:pt x="34" y="83"/>
                  <a:pt x="34" y="83"/>
                  <a:pt x="35" y="83"/>
                </a:cubicBezTo>
                <a:cubicBezTo>
                  <a:pt x="35" y="83"/>
                  <a:pt x="36" y="83"/>
                  <a:pt x="36" y="83"/>
                </a:cubicBezTo>
                <a:cubicBezTo>
                  <a:pt x="37" y="83"/>
                  <a:pt x="37" y="83"/>
                  <a:pt x="37" y="82"/>
                </a:cubicBezTo>
                <a:cubicBezTo>
                  <a:pt x="37" y="82"/>
                  <a:pt x="38" y="79"/>
                  <a:pt x="39" y="77"/>
                </a:cubicBezTo>
                <a:cubicBezTo>
                  <a:pt x="39" y="77"/>
                  <a:pt x="40" y="77"/>
                  <a:pt x="41" y="77"/>
                </a:cubicBezTo>
                <a:cubicBezTo>
                  <a:pt x="41" y="79"/>
                  <a:pt x="42" y="82"/>
                  <a:pt x="42" y="82"/>
                </a:cubicBezTo>
                <a:cubicBezTo>
                  <a:pt x="42" y="83"/>
                  <a:pt x="42" y="83"/>
                  <a:pt x="42" y="84"/>
                </a:cubicBezTo>
                <a:cubicBezTo>
                  <a:pt x="43" y="84"/>
                  <a:pt x="43" y="84"/>
                  <a:pt x="44" y="84"/>
                </a:cubicBezTo>
                <a:cubicBezTo>
                  <a:pt x="44" y="84"/>
                  <a:pt x="45" y="84"/>
                  <a:pt x="45" y="83"/>
                </a:cubicBezTo>
                <a:cubicBezTo>
                  <a:pt x="45" y="83"/>
                  <a:pt x="45" y="83"/>
                  <a:pt x="46" y="82"/>
                </a:cubicBezTo>
                <a:cubicBezTo>
                  <a:pt x="46" y="82"/>
                  <a:pt x="46" y="79"/>
                  <a:pt x="46" y="77"/>
                </a:cubicBezTo>
                <a:cubicBezTo>
                  <a:pt x="47" y="76"/>
                  <a:pt x="47" y="76"/>
                  <a:pt x="48" y="76"/>
                </a:cubicBezTo>
                <a:cubicBezTo>
                  <a:pt x="49" y="79"/>
                  <a:pt x="50" y="81"/>
                  <a:pt x="50" y="82"/>
                </a:cubicBezTo>
                <a:cubicBezTo>
                  <a:pt x="50" y="82"/>
                  <a:pt x="51" y="82"/>
                  <a:pt x="51" y="83"/>
                </a:cubicBezTo>
                <a:cubicBezTo>
                  <a:pt x="51" y="83"/>
                  <a:pt x="52" y="83"/>
                  <a:pt x="52" y="83"/>
                </a:cubicBezTo>
                <a:cubicBezTo>
                  <a:pt x="53" y="83"/>
                  <a:pt x="53" y="82"/>
                  <a:pt x="53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4" y="80"/>
                  <a:pt x="53" y="77"/>
                  <a:pt x="53" y="75"/>
                </a:cubicBezTo>
                <a:cubicBezTo>
                  <a:pt x="54" y="75"/>
                  <a:pt x="54" y="74"/>
                  <a:pt x="55" y="74"/>
                </a:cubicBezTo>
                <a:cubicBezTo>
                  <a:pt x="56" y="76"/>
                  <a:pt x="58" y="79"/>
                  <a:pt x="58" y="79"/>
                </a:cubicBezTo>
                <a:cubicBezTo>
                  <a:pt x="58" y="79"/>
                  <a:pt x="59" y="80"/>
                  <a:pt x="59" y="80"/>
                </a:cubicBezTo>
                <a:cubicBezTo>
                  <a:pt x="60" y="80"/>
                  <a:pt x="60" y="80"/>
                  <a:pt x="61" y="80"/>
                </a:cubicBezTo>
                <a:cubicBezTo>
                  <a:pt x="61" y="79"/>
                  <a:pt x="61" y="79"/>
                  <a:pt x="62" y="79"/>
                </a:cubicBezTo>
                <a:cubicBezTo>
                  <a:pt x="62" y="78"/>
                  <a:pt x="62" y="78"/>
                  <a:pt x="62" y="77"/>
                </a:cubicBezTo>
                <a:cubicBezTo>
                  <a:pt x="61" y="77"/>
                  <a:pt x="60" y="74"/>
                  <a:pt x="60" y="72"/>
                </a:cubicBezTo>
                <a:cubicBezTo>
                  <a:pt x="60" y="72"/>
                  <a:pt x="61" y="71"/>
                  <a:pt x="62" y="71"/>
                </a:cubicBezTo>
                <a:cubicBezTo>
                  <a:pt x="63" y="72"/>
                  <a:pt x="65" y="74"/>
                  <a:pt x="66" y="75"/>
                </a:cubicBezTo>
                <a:cubicBezTo>
                  <a:pt x="66" y="75"/>
                  <a:pt x="66" y="75"/>
                  <a:pt x="67" y="75"/>
                </a:cubicBezTo>
                <a:cubicBezTo>
                  <a:pt x="67" y="75"/>
                  <a:pt x="68" y="75"/>
                  <a:pt x="68" y="75"/>
                </a:cubicBezTo>
                <a:cubicBezTo>
                  <a:pt x="68" y="75"/>
                  <a:pt x="69" y="74"/>
                  <a:pt x="69" y="74"/>
                </a:cubicBezTo>
                <a:cubicBezTo>
                  <a:pt x="69" y="73"/>
                  <a:pt x="69" y="73"/>
                  <a:pt x="68" y="72"/>
                </a:cubicBezTo>
                <a:cubicBezTo>
                  <a:pt x="68" y="72"/>
                  <a:pt x="67" y="70"/>
                  <a:pt x="65" y="68"/>
                </a:cubicBezTo>
                <a:cubicBezTo>
                  <a:pt x="66" y="67"/>
                  <a:pt x="67" y="67"/>
                  <a:pt x="67" y="66"/>
                </a:cubicBezTo>
                <a:cubicBezTo>
                  <a:pt x="69" y="67"/>
                  <a:pt x="71" y="69"/>
                  <a:pt x="72" y="69"/>
                </a:cubicBezTo>
                <a:cubicBezTo>
                  <a:pt x="72" y="69"/>
                  <a:pt x="73" y="70"/>
                  <a:pt x="73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7"/>
                  <a:pt x="75" y="67"/>
                  <a:pt x="74" y="66"/>
                </a:cubicBezTo>
                <a:cubicBezTo>
                  <a:pt x="74" y="66"/>
                  <a:pt x="72" y="64"/>
                  <a:pt x="70" y="62"/>
                </a:cubicBezTo>
                <a:cubicBezTo>
                  <a:pt x="71" y="62"/>
                  <a:pt x="71" y="61"/>
                  <a:pt x="72" y="60"/>
                </a:cubicBezTo>
                <a:cubicBezTo>
                  <a:pt x="74" y="61"/>
                  <a:pt x="76" y="62"/>
                  <a:pt x="77" y="62"/>
                </a:cubicBezTo>
                <a:cubicBezTo>
                  <a:pt x="77" y="63"/>
                  <a:pt x="78" y="63"/>
                  <a:pt x="78" y="62"/>
                </a:cubicBezTo>
                <a:cubicBezTo>
                  <a:pt x="79" y="62"/>
                  <a:pt x="79" y="62"/>
                  <a:pt x="79" y="61"/>
                </a:cubicBezTo>
                <a:cubicBezTo>
                  <a:pt x="79" y="61"/>
                  <a:pt x="79" y="61"/>
                  <a:pt x="79" y="60"/>
                </a:cubicBezTo>
                <a:cubicBezTo>
                  <a:pt x="79" y="60"/>
                  <a:pt x="79" y="59"/>
                  <a:pt x="79" y="59"/>
                </a:cubicBezTo>
                <a:cubicBezTo>
                  <a:pt x="78" y="59"/>
                  <a:pt x="76" y="57"/>
                  <a:pt x="74" y="56"/>
                </a:cubicBezTo>
                <a:cubicBezTo>
                  <a:pt x="74" y="55"/>
                  <a:pt x="75" y="54"/>
                  <a:pt x="75" y="54"/>
                </a:cubicBezTo>
                <a:cubicBezTo>
                  <a:pt x="77" y="54"/>
                  <a:pt x="80" y="55"/>
                  <a:pt x="80" y="55"/>
                </a:cubicBezTo>
                <a:cubicBezTo>
                  <a:pt x="81" y="55"/>
                  <a:pt x="81" y="55"/>
                  <a:pt x="82" y="54"/>
                </a:cubicBezTo>
                <a:cubicBezTo>
                  <a:pt x="82" y="54"/>
                  <a:pt x="82" y="54"/>
                  <a:pt x="82" y="53"/>
                </a:cubicBezTo>
                <a:cubicBezTo>
                  <a:pt x="83" y="53"/>
                  <a:pt x="83" y="52"/>
                  <a:pt x="82" y="52"/>
                </a:cubicBezTo>
                <a:cubicBezTo>
                  <a:pt x="82" y="52"/>
                  <a:pt x="82" y="51"/>
                  <a:pt x="81" y="51"/>
                </a:cubicBezTo>
                <a:cubicBezTo>
                  <a:pt x="81" y="51"/>
                  <a:pt x="78" y="50"/>
                  <a:pt x="76" y="49"/>
                </a:cubicBezTo>
                <a:cubicBezTo>
                  <a:pt x="76" y="48"/>
                  <a:pt x="76" y="47"/>
                  <a:pt x="77" y="47"/>
                </a:cubicBezTo>
                <a:cubicBezTo>
                  <a:pt x="79" y="47"/>
                  <a:pt x="82" y="46"/>
                  <a:pt x="82" y="46"/>
                </a:cubicBezTo>
                <a:close/>
                <a:moveTo>
                  <a:pt x="49" y="44"/>
                </a:moveTo>
                <a:cubicBezTo>
                  <a:pt x="48" y="47"/>
                  <a:pt x="44" y="50"/>
                  <a:pt x="40" y="49"/>
                </a:cubicBezTo>
                <a:cubicBezTo>
                  <a:pt x="37" y="47"/>
                  <a:pt x="34" y="44"/>
                  <a:pt x="35" y="40"/>
                </a:cubicBezTo>
                <a:cubicBezTo>
                  <a:pt x="37" y="36"/>
                  <a:pt x="40" y="34"/>
                  <a:pt x="44" y="35"/>
                </a:cubicBezTo>
                <a:cubicBezTo>
                  <a:pt x="48" y="36"/>
                  <a:pt x="50" y="40"/>
                  <a:pt x="49" y="44"/>
                </a:cubicBezTo>
                <a:close/>
                <a:moveTo>
                  <a:pt x="15" y="45"/>
                </a:moveTo>
                <a:cubicBezTo>
                  <a:pt x="14" y="42"/>
                  <a:pt x="14" y="38"/>
                  <a:pt x="15" y="34"/>
                </a:cubicBezTo>
                <a:cubicBezTo>
                  <a:pt x="19" y="21"/>
                  <a:pt x="33" y="12"/>
                  <a:pt x="46" y="15"/>
                </a:cubicBezTo>
                <a:cubicBezTo>
                  <a:pt x="45" y="19"/>
                  <a:pt x="45" y="19"/>
                  <a:pt x="45" y="19"/>
                </a:cubicBezTo>
                <a:cubicBezTo>
                  <a:pt x="34" y="17"/>
                  <a:pt x="23" y="24"/>
                  <a:pt x="20" y="36"/>
                </a:cubicBezTo>
                <a:cubicBezTo>
                  <a:pt x="19" y="39"/>
                  <a:pt x="19" y="42"/>
                  <a:pt x="19" y="44"/>
                </a:cubicBezTo>
                <a:lnTo>
                  <a:pt x="15" y="45"/>
                </a:lnTo>
                <a:close/>
                <a:moveTo>
                  <a:pt x="35" y="69"/>
                </a:moveTo>
                <a:cubicBezTo>
                  <a:pt x="26" y="66"/>
                  <a:pt x="19" y="60"/>
                  <a:pt x="16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7"/>
                  <a:pt x="29" y="62"/>
                  <a:pt x="36" y="64"/>
                </a:cubicBezTo>
                <a:cubicBezTo>
                  <a:pt x="43" y="66"/>
                  <a:pt x="50" y="65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69"/>
                  <a:pt x="43" y="71"/>
                  <a:pt x="35" y="69"/>
                </a:cubicBezTo>
                <a:close/>
                <a:moveTo>
                  <a:pt x="69" y="49"/>
                </a:moveTo>
                <a:cubicBezTo>
                  <a:pt x="68" y="53"/>
                  <a:pt x="66" y="57"/>
                  <a:pt x="64" y="59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4"/>
                  <a:pt x="64" y="51"/>
                  <a:pt x="64" y="48"/>
                </a:cubicBezTo>
                <a:cubicBezTo>
                  <a:pt x="68" y="37"/>
                  <a:pt x="62" y="25"/>
                  <a:pt x="51" y="21"/>
                </a:cubicBezTo>
                <a:cubicBezTo>
                  <a:pt x="53" y="16"/>
                  <a:pt x="53" y="16"/>
                  <a:pt x="53" y="16"/>
                </a:cubicBezTo>
                <a:cubicBezTo>
                  <a:pt x="66" y="22"/>
                  <a:pt x="73" y="36"/>
                  <a:pt x="69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4244975" y="569119"/>
            <a:ext cx="431800" cy="289322"/>
          </a:xfrm>
          <a:custGeom>
            <a:avLst/>
            <a:gdLst>
              <a:gd name="T0" fmla="*/ 112 w 112"/>
              <a:gd name="T1" fmla="*/ 3 h 100"/>
              <a:gd name="T2" fmla="*/ 5 w 112"/>
              <a:gd name="T3" fmla="*/ 8 h 100"/>
              <a:gd name="T4" fmla="*/ 5 w 112"/>
              <a:gd name="T5" fmla="*/ 6 h 100"/>
              <a:gd name="T6" fmla="*/ 5 w 112"/>
              <a:gd name="T7" fmla="*/ 3 h 100"/>
              <a:gd name="T8" fmla="*/ 2 w 112"/>
              <a:gd name="T9" fmla="*/ 1 h 100"/>
              <a:gd name="T10" fmla="*/ 0 w 112"/>
              <a:gd name="T11" fmla="*/ 4 h 100"/>
              <a:gd name="T12" fmla="*/ 3 w 112"/>
              <a:gd name="T13" fmla="*/ 6 h 100"/>
              <a:gd name="T14" fmla="*/ 31 w 112"/>
              <a:gd name="T15" fmla="*/ 100 h 100"/>
              <a:gd name="T16" fmla="*/ 33 w 112"/>
              <a:gd name="T17" fmla="*/ 99 h 100"/>
              <a:gd name="T18" fmla="*/ 21 w 112"/>
              <a:gd name="T19" fmla="*/ 58 h 100"/>
              <a:gd name="T20" fmla="*/ 112 w 112"/>
              <a:gd name="T21" fmla="*/ 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100">
                <a:moveTo>
                  <a:pt x="112" y="3"/>
                </a:moveTo>
                <a:cubicBezTo>
                  <a:pt x="5" y="8"/>
                  <a:pt x="5" y="8"/>
                  <a:pt x="5" y="8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5" y="3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1" y="6"/>
                  <a:pt x="3" y="6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3" y="99"/>
                  <a:pt x="33" y="99"/>
                  <a:pt x="33" y="99"/>
                </a:cubicBezTo>
                <a:cubicBezTo>
                  <a:pt x="21" y="58"/>
                  <a:pt x="21" y="58"/>
                  <a:pt x="21" y="58"/>
                </a:cubicBezTo>
                <a:lnTo>
                  <a:pt x="112" y="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" name="Freeform 13"/>
          <p:cNvSpPr>
            <a:spLocks noEditPoints="1"/>
          </p:cNvSpPr>
          <p:nvPr userDrawn="1"/>
        </p:nvSpPr>
        <p:spPr bwMode="auto">
          <a:xfrm>
            <a:off x="2924175" y="977503"/>
            <a:ext cx="293688" cy="185738"/>
          </a:xfrm>
          <a:custGeom>
            <a:avLst/>
            <a:gdLst>
              <a:gd name="T0" fmla="*/ 73 w 76"/>
              <a:gd name="T1" fmla="*/ 0 h 64"/>
              <a:gd name="T2" fmla="*/ 65 w 76"/>
              <a:gd name="T3" fmla="*/ 0 h 64"/>
              <a:gd name="T4" fmla="*/ 62 w 76"/>
              <a:gd name="T5" fmla="*/ 3 h 64"/>
              <a:gd name="T6" fmla="*/ 62 w 76"/>
              <a:gd name="T7" fmla="*/ 5 h 64"/>
              <a:gd name="T8" fmla="*/ 10 w 76"/>
              <a:gd name="T9" fmla="*/ 23 h 64"/>
              <a:gd name="T10" fmla="*/ 8 w 76"/>
              <a:gd name="T11" fmla="*/ 21 h 64"/>
              <a:gd name="T12" fmla="*/ 2 w 76"/>
              <a:gd name="T13" fmla="*/ 21 h 64"/>
              <a:gd name="T14" fmla="*/ 0 w 76"/>
              <a:gd name="T15" fmla="*/ 23 h 64"/>
              <a:gd name="T16" fmla="*/ 0 w 76"/>
              <a:gd name="T17" fmla="*/ 41 h 64"/>
              <a:gd name="T18" fmla="*/ 2 w 76"/>
              <a:gd name="T19" fmla="*/ 43 h 64"/>
              <a:gd name="T20" fmla="*/ 8 w 76"/>
              <a:gd name="T21" fmla="*/ 43 h 64"/>
              <a:gd name="T22" fmla="*/ 10 w 76"/>
              <a:gd name="T23" fmla="*/ 41 h 64"/>
              <a:gd name="T24" fmla="*/ 24 w 76"/>
              <a:gd name="T25" fmla="*/ 46 h 64"/>
              <a:gd name="T26" fmla="*/ 23 w 76"/>
              <a:gd name="T27" fmla="*/ 49 h 64"/>
              <a:gd name="T28" fmla="*/ 23 w 76"/>
              <a:gd name="T29" fmla="*/ 51 h 64"/>
              <a:gd name="T30" fmla="*/ 24 w 76"/>
              <a:gd name="T31" fmla="*/ 52 h 64"/>
              <a:gd name="T32" fmla="*/ 38 w 76"/>
              <a:gd name="T33" fmla="*/ 57 h 64"/>
              <a:gd name="T34" fmla="*/ 39 w 76"/>
              <a:gd name="T35" fmla="*/ 57 h 64"/>
              <a:gd name="T36" fmla="*/ 42 w 76"/>
              <a:gd name="T37" fmla="*/ 55 h 64"/>
              <a:gd name="T38" fmla="*/ 43 w 76"/>
              <a:gd name="T39" fmla="*/ 52 h 64"/>
              <a:gd name="T40" fmla="*/ 62 w 76"/>
              <a:gd name="T41" fmla="*/ 59 h 64"/>
              <a:gd name="T42" fmla="*/ 62 w 76"/>
              <a:gd name="T43" fmla="*/ 61 h 64"/>
              <a:gd name="T44" fmla="*/ 65 w 76"/>
              <a:gd name="T45" fmla="*/ 64 h 64"/>
              <a:gd name="T46" fmla="*/ 73 w 76"/>
              <a:gd name="T47" fmla="*/ 64 h 64"/>
              <a:gd name="T48" fmla="*/ 76 w 76"/>
              <a:gd name="T49" fmla="*/ 61 h 64"/>
              <a:gd name="T50" fmla="*/ 76 w 76"/>
              <a:gd name="T51" fmla="*/ 3 h 64"/>
              <a:gd name="T52" fmla="*/ 73 w 76"/>
              <a:gd name="T53" fmla="*/ 0 h 64"/>
              <a:gd name="T54" fmla="*/ 40 w 76"/>
              <a:gd name="T55" fmla="*/ 54 h 64"/>
              <a:gd name="T56" fmla="*/ 38 w 76"/>
              <a:gd name="T57" fmla="*/ 55 h 64"/>
              <a:gd name="T58" fmla="*/ 25 w 76"/>
              <a:gd name="T59" fmla="*/ 50 h 64"/>
              <a:gd name="T60" fmla="*/ 25 w 76"/>
              <a:gd name="T61" fmla="*/ 50 h 64"/>
              <a:gd name="T62" fmla="*/ 25 w 76"/>
              <a:gd name="T63" fmla="*/ 49 h 64"/>
              <a:gd name="T64" fmla="*/ 26 w 76"/>
              <a:gd name="T65" fmla="*/ 46 h 64"/>
              <a:gd name="T66" fmla="*/ 41 w 76"/>
              <a:gd name="T67" fmla="*/ 51 h 64"/>
              <a:gd name="T68" fmla="*/ 40 w 76"/>
              <a:gd name="T69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64">
                <a:moveTo>
                  <a:pt x="73" y="0"/>
                </a:move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62" y="5"/>
                  <a:pt x="62" y="5"/>
                  <a:pt x="62" y="5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9" y="21"/>
                  <a:pt x="8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3"/>
                  <a:pt x="10" y="42"/>
                  <a:pt x="10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2" y="50"/>
                  <a:pt x="23" y="51"/>
                </a:cubicBezTo>
                <a:cubicBezTo>
                  <a:pt x="23" y="52"/>
                  <a:pt x="24" y="52"/>
                  <a:pt x="24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9" y="57"/>
                </a:cubicBezTo>
                <a:cubicBezTo>
                  <a:pt x="40" y="57"/>
                  <a:pt x="41" y="56"/>
                  <a:pt x="42" y="55"/>
                </a:cubicBezTo>
                <a:cubicBezTo>
                  <a:pt x="43" y="52"/>
                  <a:pt x="43" y="52"/>
                  <a:pt x="43" y="52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3"/>
                  <a:pt x="64" y="64"/>
                  <a:pt x="65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6" y="63"/>
                  <a:pt x="76" y="61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lose/>
                <a:moveTo>
                  <a:pt x="40" y="54"/>
                </a:moveTo>
                <a:cubicBezTo>
                  <a:pt x="39" y="55"/>
                  <a:pt x="39" y="55"/>
                  <a:pt x="38" y="55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5" y="49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51"/>
                  <a:pt x="41" y="51"/>
                  <a:pt x="41" y="51"/>
                </a:cubicBezTo>
                <a:lnTo>
                  <a:pt x="40" y="5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49639" y="519113"/>
            <a:ext cx="663575" cy="278607"/>
            <a:chOff x="3449638" y="692150"/>
            <a:chExt cx="663575" cy="371476"/>
          </a:xfrm>
        </p:grpSpPr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3554413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514725" y="777875"/>
              <a:ext cx="158750" cy="50800"/>
            </a:xfrm>
            <a:custGeom>
              <a:avLst/>
              <a:gdLst>
                <a:gd name="T0" fmla="*/ 27 w 41"/>
                <a:gd name="T1" fmla="*/ 0 h 13"/>
                <a:gd name="T2" fmla="*/ 20 w 41"/>
                <a:gd name="T3" fmla="*/ 0 h 13"/>
                <a:gd name="T4" fmla="*/ 13 w 41"/>
                <a:gd name="T5" fmla="*/ 0 h 13"/>
                <a:gd name="T6" fmla="*/ 1 w 41"/>
                <a:gd name="T7" fmla="*/ 9 h 13"/>
                <a:gd name="T8" fmla="*/ 0 w 41"/>
                <a:gd name="T9" fmla="*/ 13 h 13"/>
                <a:gd name="T10" fmla="*/ 41 w 41"/>
                <a:gd name="T11" fmla="*/ 13 h 13"/>
                <a:gd name="T12" fmla="*/ 40 w 41"/>
                <a:gd name="T13" fmla="*/ 9 h 13"/>
                <a:gd name="T14" fmla="*/ 27 w 41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">
                  <a:moveTo>
                    <a:pt x="2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2" y="6"/>
                    <a:pt x="1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6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3681413" y="777875"/>
              <a:ext cx="180975" cy="50800"/>
            </a:xfrm>
            <a:custGeom>
              <a:avLst/>
              <a:gdLst>
                <a:gd name="T0" fmla="*/ 34 w 47"/>
                <a:gd name="T1" fmla="*/ 0 h 13"/>
                <a:gd name="T2" fmla="*/ 13 w 47"/>
                <a:gd name="T3" fmla="*/ 0 h 13"/>
                <a:gd name="T4" fmla="*/ 0 w 47"/>
                <a:gd name="T5" fmla="*/ 13 h 13"/>
                <a:gd name="T6" fmla="*/ 47 w 47"/>
                <a:gd name="T7" fmla="*/ 13 h 13"/>
                <a:gd name="T8" fmla="*/ 34 w 4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7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" name="Oval 17"/>
            <p:cNvSpPr>
              <a:spLocks noChangeArrowheads="1"/>
            </p:cNvSpPr>
            <p:nvPr userDrawn="1"/>
          </p:nvSpPr>
          <p:spPr bwMode="auto">
            <a:xfrm>
              <a:off x="3730625" y="692150"/>
              <a:ext cx="77788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70325" y="777875"/>
              <a:ext cx="177800" cy="50800"/>
            </a:xfrm>
            <a:custGeom>
              <a:avLst/>
              <a:gdLst>
                <a:gd name="T0" fmla="*/ 33 w 46"/>
                <a:gd name="T1" fmla="*/ 0 h 13"/>
                <a:gd name="T2" fmla="*/ 12 w 46"/>
                <a:gd name="T3" fmla="*/ 0 h 13"/>
                <a:gd name="T4" fmla="*/ 0 w 46"/>
                <a:gd name="T5" fmla="*/ 13 h 13"/>
                <a:gd name="T6" fmla="*/ 46 w 46"/>
                <a:gd name="T7" fmla="*/ 13 h 13"/>
                <a:gd name="T8" fmla="*/ 33 w 4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7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" name="Oval 19"/>
            <p:cNvSpPr>
              <a:spLocks noChangeArrowheads="1"/>
            </p:cNvSpPr>
            <p:nvPr userDrawn="1"/>
          </p:nvSpPr>
          <p:spPr bwMode="auto">
            <a:xfrm>
              <a:off x="3921125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449638" y="839788"/>
              <a:ext cx="663575" cy="223838"/>
            </a:xfrm>
            <a:custGeom>
              <a:avLst/>
              <a:gdLst>
                <a:gd name="T0" fmla="*/ 167 w 172"/>
                <a:gd name="T1" fmla="*/ 14 h 58"/>
                <a:gd name="T2" fmla="*/ 153 w 172"/>
                <a:gd name="T3" fmla="*/ 0 h 58"/>
                <a:gd name="T4" fmla="*/ 19 w 172"/>
                <a:gd name="T5" fmla="*/ 0 h 58"/>
                <a:gd name="T6" fmla="*/ 5 w 172"/>
                <a:gd name="T7" fmla="*/ 14 h 58"/>
                <a:gd name="T8" fmla="*/ 5 w 172"/>
                <a:gd name="T9" fmla="*/ 14 h 58"/>
                <a:gd name="T10" fmla="*/ 0 w 172"/>
                <a:gd name="T11" fmla="*/ 45 h 58"/>
                <a:gd name="T12" fmla="*/ 14 w 172"/>
                <a:gd name="T13" fmla="*/ 58 h 58"/>
                <a:gd name="T14" fmla="*/ 17 w 172"/>
                <a:gd name="T15" fmla="*/ 58 h 58"/>
                <a:gd name="T16" fmla="*/ 18 w 172"/>
                <a:gd name="T17" fmla="*/ 55 h 58"/>
                <a:gd name="T18" fmla="*/ 30 w 172"/>
                <a:gd name="T19" fmla="*/ 46 h 58"/>
                <a:gd name="T20" fmla="*/ 37 w 172"/>
                <a:gd name="T21" fmla="*/ 46 h 58"/>
                <a:gd name="T22" fmla="*/ 44 w 172"/>
                <a:gd name="T23" fmla="*/ 46 h 58"/>
                <a:gd name="T24" fmla="*/ 57 w 172"/>
                <a:gd name="T25" fmla="*/ 55 h 58"/>
                <a:gd name="T26" fmla="*/ 57 w 172"/>
                <a:gd name="T27" fmla="*/ 58 h 58"/>
                <a:gd name="T28" fmla="*/ 60 w 172"/>
                <a:gd name="T29" fmla="*/ 58 h 58"/>
                <a:gd name="T30" fmla="*/ 73 w 172"/>
                <a:gd name="T31" fmla="*/ 46 h 58"/>
                <a:gd name="T32" fmla="*/ 94 w 172"/>
                <a:gd name="T33" fmla="*/ 46 h 58"/>
                <a:gd name="T34" fmla="*/ 106 w 172"/>
                <a:gd name="T35" fmla="*/ 58 h 58"/>
                <a:gd name="T36" fmla="*/ 109 w 172"/>
                <a:gd name="T37" fmla="*/ 58 h 58"/>
                <a:gd name="T38" fmla="*/ 121 w 172"/>
                <a:gd name="T39" fmla="*/ 46 h 58"/>
                <a:gd name="T40" fmla="*/ 142 w 172"/>
                <a:gd name="T41" fmla="*/ 46 h 58"/>
                <a:gd name="T42" fmla="*/ 155 w 172"/>
                <a:gd name="T43" fmla="*/ 58 h 58"/>
                <a:gd name="T44" fmla="*/ 159 w 172"/>
                <a:gd name="T45" fmla="*/ 58 h 58"/>
                <a:gd name="T46" fmla="*/ 172 w 172"/>
                <a:gd name="T47" fmla="*/ 45 h 58"/>
                <a:gd name="T48" fmla="*/ 167 w 172"/>
                <a:gd name="T49" fmla="*/ 14 h 58"/>
                <a:gd name="T50" fmla="*/ 37 w 172"/>
                <a:gd name="T51" fmla="*/ 43 h 58"/>
                <a:gd name="T52" fmla="*/ 27 w 172"/>
                <a:gd name="T53" fmla="*/ 33 h 58"/>
                <a:gd name="T54" fmla="*/ 37 w 172"/>
                <a:gd name="T55" fmla="*/ 23 h 58"/>
                <a:gd name="T56" fmla="*/ 47 w 172"/>
                <a:gd name="T57" fmla="*/ 33 h 58"/>
                <a:gd name="T58" fmla="*/ 37 w 172"/>
                <a:gd name="T59" fmla="*/ 43 h 58"/>
                <a:gd name="T60" fmla="*/ 83 w 172"/>
                <a:gd name="T61" fmla="*/ 43 h 58"/>
                <a:gd name="T62" fmla="*/ 73 w 172"/>
                <a:gd name="T63" fmla="*/ 33 h 58"/>
                <a:gd name="T64" fmla="*/ 83 w 172"/>
                <a:gd name="T65" fmla="*/ 23 h 58"/>
                <a:gd name="T66" fmla="*/ 93 w 172"/>
                <a:gd name="T67" fmla="*/ 33 h 58"/>
                <a:gd name="T68" fmla="*/ 83 w 172"/>
                <a:gd name="T69" fmla="*/ 43 h 58"/>
                <a:gd name="T70" fmla="*/ 132 w 172"/>
                <a:gd name="T71" fmla="*/ 43 h 58"/>
                <a:gd name="T72" fmla="*/ 122 w 172"/>
                <a:gd name="T73" fmla="*/ 33 h 58"/>
                <a:gd name="T74" fmla="*/ 132 w 172"/>
                <a:gd name="T75" fmla="*/ 23 h 58"/>
                <a:gd name="T76" fmla="*/ 142 w 172"/>
                <a:gd name="T77" fmla="*/ 33 h 58"/>
                <a:gd name="T78" fmla="*/ 132 w 172"/>
                <a:gd name="T79" fmla="*/ 4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58">
                  <a:moveTo>
                    <a:pt x="167" y="14"/>
                  </a:moveTo>
                  <a:cubicBezTo>
                    <a:pt x="167" y="6"/>
                    <a:pt x="161" y="0"/>
                    <a:pt x="1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5" y="6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3" y="46"/>
                    <a:pt x="30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1" y="46"/>
                    <a:pt x="55" y="52"/>
                    <a:pt x="57" y="5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2"/>
                    <a:pt x="66" y="46"/>
                    <a:pt x="7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101" y="46"/>
                    <a:pt x="106" y="52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2"/>
                    <a:pt x="115" y="46"/>
                    <a:pt x="12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50" y="46"/>
                    <a:pt x="155" y="52"/>
                    <a:pt x="155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66" y="58"/>
                    <a:pt x="172" y="52"/>
                    <a:pt x="172" y="45"/>
                  </a:cubicBezTo>
                  <a:lnTo>
                    <a:pt x="167" y="14"/>
                  </a:lnTo>
                  <a:close/>
                  <a:moveTo>
                    <a:pt x="37" y="43"/>
                  </a:moveTo>
                  <a:cubicBezTo>
                    <a:pt x="32" y="43"/>
                    <a:pt x="27" y="39"/>
                    <a:pt x="27" y="33"/>
                  </a:cubicBezTo>
                  <a:cubicBezTo>
                    <a:pt x="27" y="28"/>
                    <a:pt x="32" y="23"/>
                    <a:pt x="37" y="23"/>
                  </a:cubicBezTo>
                  <a:cubicBezTo>
                    <a:pt x="43" y="23"/>
                    <a:pt x="47" y="28"/>
                    <a:pt x="47" y="33"/>
                  </a:cubicBezTo>
                  <a:cubicBezTo>
                    <a:pt x="47" y="39"/>
                    <a:pt x="43" y="43"/>
                    <a:pt x="37" y="43"/>
                  </a:cubicBezTo>
                  <a:close/>
                  <a:moveTo>
                    <a:pt x="83" y="43"/>
                  </a:moveTo>
                  <a:cubicBezTo>
                    <a:pt x="78" y="43"/>
                    <a:pt x="73" y="39"/>
                    <a:pt x="73" y="33"/>
                  </a:cubicBezTo>
                  <a:cubicBezTo>
                    <a:pt x="73" y="28"/>
                    <a:pt x="78" y="23"/>
                    <a:pt x="83" y="23"/>
                  </a:cubicBezTo>
                  <a:cubicBezTo>
                    <a:pt x="89" y="23"/>
                    <a:pt x="93" y="28"/>
                    <a:pt x="93" y="33"/>
                  </a:cubicBezTo>
                  <a:cubicBezTo>
                    <a:pt x="93" y="39"/>
                    <a:pt x="89" y="43"/>
                    <a:pt x="83" y="43"/>
                  </a:cubicBezTo>
                  <a:close/>
                  <a:moveTo>
                    <a:pt x="132" y="43"/>
                  </a:moveTo>
                  <a:cubicBezTo>
                    <a:pt x="126" y="43"/>
                    <a:pt x="122" y="39"/>
                    <a:pt x="122" y="33"/>
                  </a:cubicBezTo>
                  <a:cubicBezTo>
                    <a:pt x="122" y="28"/>
                    <a:pt x="126" y="23"/>
                    <a:pt x="132" y="23"/>
                  </a:cubicBezTo>
                  <a:cubicBezTo>
                    <a:pt x="137" y="23"/>
                    <a:pt x="142" y="28"/>
                    <a:pt x="142" y="33"/>
                  </a:cubicBezTo>
                  <a:cubicBezTo>
                    <a:pt x="142" y="39"/>
                    <a:pt x="137" y="43"/>
                    <a:pt x="132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2" name="Freeform 21"/>
          <p:cNvSpPr>
            <a:spLocks noEditPoints="1"/>
          </p:cNvSpPr>
          <p:nvPr userDrawn="1"/>
        </p:nvSpPr>
        <p:spPr bwMode="auto">
          <a:xfrm>
            <a:off x="5657851" y="2240756"/>
            <a:ext cx="352425" cy="234554"/>
          </a:xfrm>
          <a:custGeom>
            <a:avLst/>
            <a:gdLst>
              <a:gd name="T0" fmla="*/ 91 w 91"/>
              <a:gd name="T1" fmla="*/ 76 h 81"/>
              <a:gd name="T2" fmla="*/ 82 w 91"/>
              <a:gd name="T3" fmla="*/ 57 h 81"/>
              <a:gd name="T4" fmla="*/ 77 w 91"/>
              <a:gd name="T5" fmla="*/ 53 h 81"/>
              <a:gd name="T6" fmla="*/ 67 w 91"/>
              <a:gd name="T7" fmla="*/ 53 h 81"/>
              <a:gd name="T8" fmla="*/ 67 w 91"/>
              <a:gd name="T9" fmla="*/ 51 h 81"/>
              <a:gd name="T10" fmla="*/ 75 w 91"/>
              <a:gd name="T11" fmla="*/ 51 h 81"/>
              <a:gd name="T12" fmla="*/ 81 w 91"/>
              <a:gd name="T13" fmla="*/ 44 h 81"/>
              <a:gd name="T14" fmla="*/ 81 w 91"/>
              <a:gd name="T15" fmla="*/ 6 h 81"/>
              <a:gd name="T16" fmla="*/ 75 w 91"/>
              <a:gd name="T17" fmla="*/ 0 h 81"/>
              <a:gd name="T18" fmla="*/ 16 w 91"/>
              <a:gd name="T19" fmla="*/ 0 h 81"/>
              <a:gd name="T20" fmla="*/ 10 w 91"/>
              <a:gd name="T21" fmla="*/ 6 h 81"/>
              <a:gd name="T22" fmla="*/ 10 w 91"/>
              <a:gd name="T23" fmla="*/ 44 h 81"/>
              <a:gd name="T24" fmla="*/ 16 w 91"/>
              <a:gd name="T25" fmla="*/ 51 h 81"/>
              <a:gd name="T26" fmla="*/ 24 w 91"/>
              <a:gd name="T27" fmla="*/ 51 h 81"/>
              <a:gd name="T28" fmla="*/ 24 w 91"/>
              <a:gd name="T29" fmla="*/ 53 h 81"/>
              <a:gd name="T30" fmla="*/ 14 w 91"/>
              <a:gd name="T31" fmla="*/ 53 h 81"/>
              <a:gd name="T32" fmla="*/ 9 w 91"/>
              <a:gd name="T33" fmla="*/ 57 h 81"/>
              <a:gd name="T34" fmla="*/ 1 w 91"/>
              <a:gd name="T35" fmla="*/ 76 h 81"/>
              <a:gd name="T36" fmla="*/ 1 w 91"/>
              <a:gd name="T37" fmla="*/ 80 h 81"/>
              <a:gd name="T38" fmla="*/ 4 w 91"/>
              <a:gd name="T39" fmla="*/ 81 h 81"/>
              <a:gd name="T40" fmla="*/ 27 w 91"/>
              <a:gd name="T41" fmla="*/ 81 h 81"/>
              <a:gd name="T42" fmla="*/ 28 w 91"/>
              <a:gd name="T43" fmla="*/ 81 h 81"/>
              <a:gd name="T44" fmla="*/ 46 w 91"/>
              <a:gd name="T45" fmla="*/ 81 h 81"/>
              <a:gd name="T46" fmla="*/ 64 w 91"/>
              <a:gd name="T47" fmla="*/ 81 h 81"/>
              <a:gd name="T48" fmla="*/ 64 w 91"/>
              <a:gd name="T49" fmla="*/ 81 h 81"/>
              <a:gd name="T50" fmla="*/ 87 w 91"/>
              <a:gd name="T51" fmla="*/ 81 h 81"/>
              <a:gd name="T52" fmla="*/ 91 w 91"/>
              <a:gd name="T53" fmla="*/ 80 h 81"/>
              <a:gd name="T54" fmla="*/ 91 w 91"/>
              <a:gd name="T55" fmla="*/ 76 h 81"/>
              <a:gd name="T56" fmla="*/ 15 w 91"/>
              <a:gd name="T57" fmla="*/ 44 h 81"/>
              <a:gd name="T58" fmla="*/ 15 w 91"/>
              <a:gd name="T59" fmla="*/ 6 h 81"/>
              <a:gd name="T60" fmla="*/ 16 w 91"/>
              <a:gd name="T61" fmla="*/ 5 h 81"/>
              <a:gd name="T62" fmla="*/ 75 w 91"/>
              <a:gd name="T63" fmla="*/ 5 h 81"/>
              <a:gd name="T64" fmla="*/ 76 w 91"/>
              <a:gd name="T65" fmla="*/ 6 h 81"/>
              <a:gd name="T66" fmla="*/ 76 w 91"/>
              <a:gd name="T67" fmla="*/ 44 h 81"/>
              <a:gd name="T68" fmla="*/ 75 w 91"/>
              <a:gd name="T69" fmla="*/ 45 h 81"/>
              <a:gd name="T70" fmla="*/ 16 w 91"/>
              <a:gd name="T71" fmla="*/ 45 h 81"/>
              <a:gd name="T72" fmla="*/ 15 w 91"/>
              <a:gd name="T73" fmla="*/ 44 h 81"/>
              <a:gd name="T74" fmla="*/ 61 w 91"/>
              <a:gd name="T75" fmla="*/ 75 h 81"/>
              <a:gd name="T76" fmla="*/ 60 w 91"/>
              <a:gd name="T77" fmla="*/ 75 h 81"/>
              <a:gd name="T78" fmla="*/ 53 w 91"/>
              <a:gd name="T79" fmla="*/ 75 h 81"/>
              <a:gd name="T80" fmla="*/ 50 w 91"/>
              <a:gd name="T81" fmla="*/ 75 h 81"/>
              <a:gd name="T82" fmla="*/ 42 w 91"/>
              <a:gd name="T83" fmla="*/ 75 h 81"/>
              <a:gd name="T84" fmla="*/ 39 w 91"/>
              <a:gd name="T85" fmla="*/ 75 h 81"/>
              <a:gd name="T86" fmla="*/ 32 w 91"/>
              <a:gd name="T87" fmla="*/ 75 h 81"/>
              <a:gd name="T88" fmla="*/ 31 w 91"/>
              <a:gd name="T89" fmla="*/ 75 h 81"/>
              <a:gd name="T90" fmla="*/ 31 w 91"/>
              <a:gd name="T91" fmla="*/ 73 h 81"/>
              <a:gd name="T92" fmla="*/ 32 w 91"/>
              <a:gd name="T93" fmla="*/ 68 h 81"/>
              <a:gd name="T94" fmla="*/ 33 w 91"/>
              <a:gd name="T95" fmla="*/ 67 h 81"/>
              <a:gd name="T96" fmla="*/ 40 w 91"/>
              <a:gd name="T97" fmla="*/ 67 h 81"/>
              <a:gd name="T98" fmla="*/ 52 w 91"/>
              <a:gd name="T99" fmla="*/ 67 h 81"/>
              <a:gd name="T100" fmla="*/ 58 w 91"/>
              <a:gd name="T101" fmla="*/ 67 h 81"/>
              <a:gd name="T102" fmla="*/ 60 w 91"/>
              <a:gd name="T103" fmla="*/ 68 h 81"/>
              <a:gd name="T104" fmla="*/ 61 w 91"/>
              <a:gd name="T105" fmla="*/ 73 h 81"/>
              <a:gd name="T106" fmla="*/ 61 w 91"/>
              <a:gd name="T107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" h="81">
                <a:moveTo>
                  <a:pt x="91" y="76"/>
                </a:moveTo>
                <a:cubicBezTo>
                  <a:pt x="82" y="57"/>
                  <a:pt x="82" y="57"/>
                  <a:pt x="82" y="57"/>
                </a:cubicBezTo>
                <a:cubicBezTo>
                  <a:pt x="81" y="55"/>
                  <a:pt x="79" y="53"/>
                  <a:pt x="7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7" y="51"/>
                  <a:pt x="67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9" y="51"/>
                  <a:pt x="81" y="48"/>
                  <a:pt x="81" y="44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3"/>
                  <a:pt x="79" y="0"/>
                  <a:pt x="75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0" y="3"/>
                  <a:pt x="10" y="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8"/>
                  <a:pt x="13" y="51"/>
                  <a:pt x="16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3"/>
                  <a:pt x="24" y="53"/>
                  <a:pt x="2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10" y="55"/>
                  <a:pt x="9" y="57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7"/>
                  <a:pt x="0" y="78"/>
                  <a:pt x="1" y="80"/>
                </a:cubicBezTo>
                <a:cubicBezTo>
                  <a:pt x="1" y="81"/>
                  <a:pt x="3" y="81"/>
                  <a:pt x="4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7" y="81"/>
                  <a:pt x="28" y="81"/>
                  <a:pt x="28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7" y="81"/>
                  <a:pt x="87" y="81"/>
                  <a:pt x="87" y="81"/>
                </a:cubicBezTo>
                <a:cubicBezTo>
                  <a:pt x="89" y="81"/>
                  <a:pt x="90" y="81"/>
                  <a:pt x="91" y="80"/>
                </a:cubicBezTo>
                <a:cubicBezTo>
                  <a:pt x="91" y="78"/>
                  <a:pt x="91" y="77"/>
                  <a:pt x="91" y="76"/>
                </a:cubicBezTo>
                <a:close/>
                <a:moveTo>
                  <a:pt x="15" y="44"/>
                </a:move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6" y="5"/>
                  <a:pt x="1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6" y="5"/>
                  <a:pt x="76" y="6"/>
                  <a:pt x="76" y="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4"/>
                </a:cubicBezTo>
                <a:close/>
                <a:moveTo>
                  <a:pt x="61" y="75"/>
                </a:moveTo>
                <a:cubicBezTo>
                  <a:pt x="60" y="75"/>
                  <a:pt x="60" y="75"/>
                  <a:pt x="60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1" y="75"/>
                  <a:pt x="31" y="75"/>
                </a:cubicBezTo>
                <a:cubicBezTo>
                  <a:pt x="31" y="74"/>
                  <a:pt x="30" y="74"/>
                  <a:pt x="31" y="73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7"/>
                  <a:pt x="33" y="67"/>
                  <a:pt x="33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9" y="67"/>
                  <a:pt x="59" y="67"/>
                  <a:pt x="60" y="68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4"/>
                  <a:pt x="61" y="74"/>
                  <a:pt x="61" y="7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33" name="Freeform 22"/>
          <p:cNvSpPr>
            <a:spLocks noEditPoints="1"/>
          </p:cNvSpPr>
          <p:nvPr userDrawn="1"/>
        </p:nvSpPr>
        <p:spPr bwMode="auto">
          <a:xfrm>
            <a:off x="4298951" y="1794273"/>
            <a:ext cx="447675" cy="260747"/>
          </a:xfrm>
          <a:custGeom>
            <a:avLst/>
            <a:gdLst>
              <a:gd name="T0" fmla="*/ 0 w 116"/>
              <a:gd name="T1" fmla="*/ 82 h 90"/>
              <a:gd name="T2" fmla="*/ 1 w 116"/>
              <a:gd name="T3" fmla="*/ 86 h 90"/>
              <a:gd name="T4" fmla="*/ 7 w 116"/>
              <a:gd name="T5" fmla="*/ 90 h 90"/>
              <a:gd name="T6" fmla="*/ 58 w 116"/>
              <a:gd name="T7" fmla="*/ 90 h 90"/>
              <a:gd name="T8" fmla="*/ 110 w 116"/>
              <a:gd name="T9" fmla="*/ 90 h 90"/>
              <a:gd name="T10" fmla="*/ 116 w 116"/>
              <a:gd name="T11" fmla="*/ 86 h 90"/>
              <a:gd name="T12" fmla="*/ 116 w 116"/>
              <a:gd name="T13" fmla="*/ 82 h 90"/>
              <a:gd name="T14" fmla="*/ 116 w 116"/>
              <a:gd name="T15" fmla="*/ 6 h 90"/>
              <a:gd name="T16" fmla="*/ 116 w 116"/>
              <a:gd name="T17" fmla="*/ 6 h 90"/>
              <a:gd name="T18" fmla="*/ 116 w 116"/>
              <a:gd name="T19" fmla="*/ 4 h 90"/>
              <a:gd name="T20" fmla="*/ 109 w 116"/>
              <a:gd name="T21" fmla="*/ 0 h 90"/>
              <a:gd name="T22" fmla="*/ 58 w 116"/>
              <a:gd name="T23" fmla="*/ 0 h 90"/>
              <a:gd name="T24" fmla="*/ 7 w 116"/>
              <a:gd name="T25" fmla="*/ 0 h 90"/>
              <a:gd name="T26" fmla="*/ 1 w 116"/>
              <a:gd name="T27" fmla="*/ 4 h 90"/>
              <a:gd name="T28" fmla="*/ 1 w 116"/>
              <a:gd name="T29" fmla="*/ 4 h 90"/>
              <a:gd name="T30" fmla="*/ 0 w 116"/>
              <a:gd name="T31" fmla="*/ 6 h 90"/>
              <a:gd name="T32" fmla="*/ 0 w 116"/>
              <a:gd name="T33" fmla="*/ 82 h 90"/>
              <a:gd name="T34" fmla="*/ 7 w 116"/>
              <a:gd name="T35" fmla="*/ 15 h 90"/>
              <a:gd name="T36" fmla="*/ 28 w 116"/>
              <a:gd name="T37" fmla="*/ 33 h 90"/>
              <a:gd name="T38" fmla="*/ 43 w 116"/>
              <a:gd name="T39" fmla="*/ 45 h 90"/>
              <a:gd name="T40" fmla="*/ 28 w 116"/>
              <a:gd name="T41" fmla="*/ 57 h 90"/>
              <a:gd name="T42" fmla="*/ 7 w 116"/>
              <a:gd name="T43" fmla="*/ 75 h 90"/>
              <a:gd name="T44" fmla="*/ 7 w 116"/>
              <a:gd name="T45" fmla="*/ 15 h 90"/>
              <a:gd name="T46" fmla="*/ 7 w 116"/>
              <a:gd name="T47" fmla="*/ 84 h 90"/>
              <a:gd name="T48" fmla="*/ 7 w 116"/>
              <a:gd name="T49" fmla="*/ 84 h 90"/>
              <a:gd name="T50" fmla="*/ 7 w 116"/>
              <a:gd name="T51" fmla="*/ 84 h 90"/>
              <a:gd name="T52" fmla="*/ 32 w 116"/>
              <a:gd name="T53" fmla="*/ 62 h 90"/>
              <a:gd name="T54" fmla="*/ 49 w 116"/>
              <a:gd name="T55" fmla="*/ 49 h 90"/>
              <a:gd name="T56" fmla="*/ 58 w 116"/>
              <a:gd name="T57" fmla="*/ 52 h 90"/>
              <a:gd name="T58" fmla="*/ 68 w 116"/>
              <a:gd name="T59" fmla="*/ 49 h 90"/>
              <a:gd name="T60" fmla="*/ 84 w 116"/>
              <a:gd name="T61" fmla="*/ 62 h 90"/>
              <a:gd name="T62" fmla="*/ 109 w 116"/>
              <a:gd name="T63" fmla="*/ 84 h 90"/>
              <a:gd name="T64" fmla="*/ 109 w 116"/>
              <a:gd name="T65" fmla="*/ 84 h 90"/>
              <a:gd name="T66" fmla="*/ 109 w 116"/>
              <a:gd name="T67" fmla="*/ 84 h 90"/>
              <a:gd name="T68" fmla="*/ 58 w 116"/>
              <a:gd name="T69" fmla="*/ 84 h 90"/>
              <a:gd name="T70" fmla="*/ 7 w 116"/>
              <a:gd name="T71" fmla="*/ 84 h 90"/>
              <a:gd name="T72" fmla="*/ 109 w 116"/>
              <a:gd name="T73" fmla="*/ 75 h 90"/>
              <a:gd name="T74" fmla="*/ 88 w 116"/>
              <a:gd name="T75" fmla="*/ 57 h 90"/>
              <a:gd name="T76" fmla="*/ 73 w 116"/>
              <a:gd name="T77" fmla="*/ 45 h 90"/>
              <a:gd name="T78" fmla="*/ 88 w 116"/>
              <a:gd name="T79" fmla="*/ 33 h 90"/>
              <a:gd name="T80" fmla="*/ 109 w 116"/>
              <a:gd name="T81" fmla="*/ 15 h 90"/>
              <a:gd name="T82" fmla="*/ 109 w 116"/>
              <a:gd name="T83" fmla="*/ 75 h 90"/>
              <a:gd name="T84" fmla="*/ 58 w 116"/>
              <a:gd name="T85" fmla="*/ 6 h 90"/>
              <a:gd name="T86" fmla="*/ 109 w 116"/>
              <a:gd name="T87" fmla="*/ 6 h 90"/>
              <a:gd name="T88" fmla="*/ 109 w 116"/>
              <a:gd name="T89" fmla="*/ 6 h 90"/>
              <a:gd name="T90" fmla="*/ 84 w 116"/>
              <a:gd name="T91" fmla="*/ 28 h 90"/>
              <a:gd name="T92" fmla="*/ 67 w 116"/>
              <a:gd name="T93" fmla="*/ 41 h 90"/>
              <a:gd name="T94" fmla="*/ 58 w 116"/>
              <a:gd name="T95" fmla="*/ 45 h 90"/>
              <a:gd name="T96" fmla="*/ 49 w 116"/>
              <a:gd name="T97" fmla="*/ 41 h 90"/>
              <a:gd name="T98" fmla="*/ 33 w 116"/>
              <a:gd name="T99" fmla="*/ 28 h 90"/>
              <a:gd name="T100" fmla="*/ 7 w 116"/>
              <a:gd name="T101" fmla="*/ 6 h 90"/>
              <a:gd name="T102" fmla="*/ 58 w 116"/>
              <a:gd name="T103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" h="90">
                <a:moveTo>
                  <a:pt x="0" y="82"/>
                </a:moveTo>
                <a:cubicBezTo>
                  <a:pt x="0" y="84"/>
                  <a:pt x="0" y="85"/>
                  <a:pt x="1" y="86"/>
                </a:cubicBezTo>
                <a:cubicBezTo>
                  <a:pt x="2" y="89"/>
                  <a:pt x="4" y="90"/>
                  <a:pt x="7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2" y="90"/>
                  <a:pt x="115" y="89"/>
                  <a:pt x="116" y="86"/>
                </a:cubicBezTo>
                <a:cubicBezTo>
                  <a:pt x="116" y="85"/>
                  <a:pt x="116" y="83"/>
                  <a:pt x="116" y="82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5"/>
                  <a:pt x="116" y="5"/>
                  <a:pt x="116" y="4"/>
                </a:cubicBezTo>
                <a:cubicBezTo>
                  <a:pt x="115" y="2"/>
                  <a:pt x="112" y="0"/>
                  <a:pt x="10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5"/>
                  <a:pt x="0" y="6"/>
                  <a:pt x="0" y="6"/>
                </a:cubicBezTo>
                <a:lnTo>
                  <a:pt x="0" y="82"/>
                </a:lnTo>
                <a:close/>
                <a:moveTo>
                  <a:pt x="7" y="15"/>
                </a:moveTo>
                <a:cubicBezTo>
                  <a:pt x="28" y="33"/>
                  <a:pt x="28" y="33"/>
                  <a:pt x="28" y="33"/>
                </a:cubicBezTo>
                <a:cubicBezTo>
                  <a:pt x="43" y="45"/>
                  <a:pt x="43" y="45"/>
                  <a:pt x="43" y="45"/>
                </a:cubicBezTo>
                <a:cubicBezTo>
                  <a:pt x="28" y="57"/>
                  <a:pt x="28" y="57"/>
                  <a:pt x="28" y="57"/>
                </a:cubicBezTo>
                <a:cubicBezTo>
                  <a:pt x="7" y="75"/>
                  <a:pt x="7" y="75"/>
                  <a:pt x="7" y="75"/>
                </a:cubicBezTo>
                <a:lnTo>
                  <a:pt x="7" y="15"/>
                </a:lnTo>
                <a:close/>
                <a:moveTo>
                  <a:pt x="7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32" y="62"/>
                  <a:pt x="32" y="62"/>
                  <a:pt x="32" y="62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51"/>
                  <a:pt x="55" y="52"/>
                  <a:pt x="58" y="52"/>
                </a:cubicBezTo>
                <a:cubicBezTo>
                  <a:pt x="62" y="52"/>
                  <a:pt x="65" y="51"/>
                  <a:pt x="68" y="49"/>
                </a:cubicBezTo>
                <a:cubicBezTo>
                  <a:pt x="84" y="62"/>
                  <a:pt x="84" y="62"/>
                  <a:pt x="84" y="62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58" y="84"/>
                  <a:pt x="58" y="84"/>
                  <a:pt x="58" y="84"/>
                </a:cubicBezTo>
                <a:lnTo>
                  <a:pt x="7" y="84"/>
                </a:lnTo>
                <a:close/>
                <a:moveTo>
                  <a:pt x="109" y="75"/>
                </a:moveTo>
                <a:cubicBezTo>
                  <a:pt x="88" y="57"/>
                  <a:pt x="88" y="57"/>
                  <a:pt x="88" y="57"/>
                </a:cubicBezTo>
                <a:cubicBezTo>
                  <a:pt x="73" y="45"/>
                  <a:pt x="73" y="45"/>
                  <a:pt x="73" y="45"/>
                </a:cubicBezTo>
                <a:cubicBezTo>
                  <a:pt x="88" y="33"/>
                  <a:pt x="88" y="33"/>
                  <a:pt x="88" y="33"/>
                </a:cubicBezTo>
                <a:cubicBezTo>
                  <a:pt x="109" y="15"/>
                  <a:pt x="109" y="15"/>
                  <a:pt x="109" y="15"/>
                </a:cubicBezTo>
                <a:lnTo>
                  <a:pt x="109" y="75"/>
                </a:lnTo>
                <a:close/>
                <a:moveTo>
                  <a:pt x="58" y="6"/>
                </a:moveTo>
                <a:cubicBezTo>
                  <a:pt x="109" y="6"/>
                  <a:pt x="109" y="6"/>
                  <a:pt x="109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84" y="28"/>
                  <a:pt x="84" y="28"/>
                  <a:pt x="84" y="28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44"/>
                  <a:pt x="62" y="45"/>
                  <a:pt x="58" y="45"/>
                </a:cubicBezTo>
                <a:cubicBezTo>
                  <a:pt x="55" y="45"/>
                  <a:pt x="51" y="44"/>
                  <a:pt x="49" y="41"/>
                </a:cubicBezTo>
                <a:cubicBezTo>
                  <a:pt x="33" y="28"/>
                  <a:pt x="33" y="28"/>
                  <a:pt x="33" y="28"/>
                </a:cubicBezTo>
                <a:cubicBezTo>
                  <a:pt x="7" y="6"/>
                  <a:pt x="7" y="6"/>
                  <a:pt x="7" y="6"/>
                </a:cubicBezTo>
                <a:lnTo>
                  <a:pt x="58" y="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6064251" y="937023"/>
            <a:ext cx="385763" cy="286940"/>
            <a:chOff x="6064250" y="1249363"/>
            <a:chExt cx="385763" cy="382587"/>
          </a:xfrm>
        </p:grpSpPr>
        <p:sp>
          <p:nvSpPr>
            <p:cNvPr id="35" name="Freeform 23"/>
            <p:cNvSpPr>
              <a:spLocks/>
            </p:cNvSpPr>
            <p:nvPr userDrawn="1"/>
          </p:nvSpPr>
          <p:spPr bwMode="auto">
            <a:xfrm>
              <a:off x="6188075" y="1249363"/>
              <a:ext cx="261938" cy="258763"/>
            </a:xfrm>
            <a:custGeom>
              <a:avLst/>
              <a:gdLst>
                <a:gd name="T0" fmla="*/ 5 w 68"/>
                <a:gd name="T1" fmla="*/ 0 h 67"/>
                <a:gd name="T2" fmla="*/ 0 w 68"/>
                <a:gd name="T3" fmla="*/ 5 h 67"/>
                <a:gd name="T4" fmla="*/ 5 w 68"/>
                <a:gd name="T5" fmla="*/ 11 h 67"/>
                <a:gd name="T6" fmla="*/ 56 w 68"/>
                <a:gd name="T7" fmla="*/ 62 h 67"/>
                <a:gd name="T8" fmla="*/ 62 w 68"/>
                <a:gd name="T9" fmla="*/ 67 h 67"/>
                <a:gd name="T10" fmla="*/ 68 w 68"/>
                <a:gd name="T11" fmla="*/ 62 h 67"/>
                <a:gd name="T12" fmla="*/ 5 w 6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3" y="11"/>
                    <a:pt x="56" y="34"/>
                    <a:pt x="56" y="62"/>
                  </a:cubicBezTo>
                  <a:cubicBezTo>
                    <a:pt x="56" y="65"/>
                    <a:pt x="59" y="67"/>
                    <a:pt x="62" y="67"/>
                  </a:cubicBezTo>
                  <a:cubicBezTo>
                    <a:pt x="65" y="67"/>
                    <a:pt x="68" y="65"/>
                    <a:pt x="68" y="62"/>
                  </a:cubicBezTo>
                  <a:cubicBezTo>
                    <a:pt x="68" y="28"/>
                    <a:pt x="40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6" name="Freeform 24"/>
            <p:cNvSpPr>
              <a:spLocks/>
            </p:cNvSpPr>
            <p:nvPr userDrawn="1"/>
          </p:nvSpPr>
          <p:spPr bwMode="auto">
            <a:xfrm>
              <a:off x="6188075" y="1330325"/>
              <a:ext cx="176213" cy="177800"/>
            </a:xfrm>
            <a:custGeom>
              <a:avLst/>
              <a:gdLst>
                <a:gd name="T0" fmla="*/ 5 w 46"/>
                <a:gd name="T1" fmla="*/ 0 h 46"/>
                <a:gd name="T2" fmla="*/ 0 w 46"/>
                <a:gd name="T3" fmla="*/ 5 h 46"/>
                <a:gd name="T4" fmla="*/ 5 w 46"/>
                <a:gd name="T5" fmla="*/ 10 h 46"/>
                <a:gd name="T6" fmla="*/ 35 w 46"/>
                <a:gd name="T7" fmla="*/ 41 h 46"/>
                <a:gd name="T8" fmla="*/ 40 w 46"/>
                <a:gd name="T9" fmla="*/ 46 h 46"/>
                <a:gd name="T10" fmla="*/ 46 w 46"/>
                <a:gd name="T11" fmla="*/ 41 h 46"/>
                <a:gd name="T12" fmla="*/ 5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1" y="10"/>
                    <a:pt x="35" y="24"/>
                    <a:pt x="35" y="41"/>
                  </a:cubicBezTo>
                  <a:cubicBezTo>
                    <a:pt x="35" y="44"/>
                    <a:pt x="37" y="46"/>
                    <a:pt x="40" y="46"/>
                  </a:cubicBezTo>
                  <a:cubicBezTo>
                    <a:pt x="43" y="46"/>
                    <a:pt x="46" y="44"/>
                    <a:pt x="46" y="41"/>
                  </a:cubicBezTo>
                  <a:cubicBezTo>
                    <a:pt x="46" y="18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auto">
            <a:xfrm>
              <a:off x="6064250" y="1381125"/>
              <a:ext cx="250825" cy="250825"/>
            </a:xfrm>
            <a:custGeom>
              <a:avLst/>
              <a:gdLst>
                <a:gd name="T0" fmla="*/ 24 w 65"/>
                <a:gd name="T1" fmla="*/ 1 h 65"/>
                <a:gd name="T2" fmla="*/ 20 w 65"/>
                <a:gd name="T3" fmla="*/ 0 h 65"/>
                <a:gd name="T4" fmla="*/ 18 w 65"/>
                <a:gd name="T5" fmla="*/ 1 h 65"/>
                <a:gd name="T6" fmla="*/ 17 w 65"/>
                <a:gd name="T7" fmla="*/ 3 h 65"/>
                <a:gd name="T8" fmla="*/ 13 w 65"/>
                <a:gd name="T9" fmla="*/ 29 h 65"/>
                <a:gd name="T10" fmla="*/ 1 w 65"/>
                <a:gd name="T11" fmla="*/ 42 h 65"/>
                <a:gd name="T12" fmla="*/ 1 w 65"/>
                <a:gd name="T13" fmla="*/ 46 h 65"/>
                <a:gd name="T14" fmla="*/ 20 w 65"/>
                <a:gd name="T15" fmla="*/ 64 h 65"/>
                <a:gd name="T16" fmla="*/ 23 w 65"/>
                <a:gd name="T17" fmla="*/ 64 h 65"/>
                <a:gd name="T18" fmla="*/ 36 w 65"/>
                <a:gd name="T19" fmla="*/ 52 h 65"/>
                <a:gd name="T20" fmla="*/ 62 w 65"/>
                <a:gd name="T21" fmla="*/ 48 h 65"/>
                <a:gd name="T22" fmla="*/ 65 w 65"/>
                <a:gd name="T23" fmla="*/ 45 h 65"/>
                <a:gd name="T24" fmla="*/ 64 w 65"/>
                <a:gd name="T25" fmla="*/ 41 h 65"/>
                <a:gd name="T26" fmla="*/ 24 w 65"/>
                <a:gd name="T2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24" y="1"/>
                  </a:moveTo>
                  <a:cubicBezTo>
                    <a:pt x="23" y="0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2" y="65"/>
                    <a:pt x="23" y="6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4" y="48"/>
                    <a:pt x="65" y="46"/>
                    <a:pt x="65" y="45"/>
                  </a:cubicBezTo>
                  <a:cubicBezTo>
                    <a:pt x="65" y="43"/>
                    <a:pt x="65" y="42"/>
                    <a:pt x="64" y="4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8" name="Freeform 26"/>
          <p:cNvSpPr>
            <a:spLocks/>
          </p:cNvSpPr>
          <p:nvPr userDrawn="1"/>
        </p:nvSpPr>
        <p:spPr bwMode="auto">
          <a:xfrm>
            <a:off x="4283075" y="1337073"/>
            <a:ext cx="355600" cy="307181"/>
          </a:xfrm>
          <a:custGeom>
            <a:avLst/>
            <a:gdLst>
              <a:gd name="T0" fmla="*/ 90 w 92"/>
              <a:gd name="T1" fmla="*/ 49 h 106"/>
              <a:gd name="T2" fmla="*/ 6 w 92"/>
              <a:gd name="T3" fmla="*/ 1 h 106"/>
              <a:gd name="T4" fmla="*/ 2 w 92"/>
              <a:gd name="T5" fmla="*/ 1 h 106"/>
              <a:gd name="T6" fmla="*/ 0 w 92"/>
              <a:gd name="T7" fmla="*/ 4 h 106"/>
              <a:gd name="T8" fmla="*/ 0 w 92"/>
              <a:gd name="T9" fmla="*/ 102 h 106"/>
              <a:gd name="T10" fmla="*/ 2 w 92"/>
              <a:gd name="T11" fmla="*/ 105 h 106"/>
              <a:gd name="T12" fmla="*/ 4 w 92"/>
              <a:gd name="T13" fmla="*/ 106 h 106"/>
              <a:gd name="T14" fmla="*/ 6 w 92"/>
              <a:gd name="T15" fmla="*/ 105 h 106"/>
              <a:gd name="T16" fmla="*/ 90 w 92"/>
              <a:gd name="T17" fmla="*/ 56 h 106"/>
              <a:gd name="T18" fmla="*/ 92 w 92"/>
              <a:gd name="T19" fmla="*/ 53 h 106"/>
              <a:gd name="T20" fmla="*/ 90 w 92"/>
              <a:gd name="T21" fmla="*/ 4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106">
                <a:moveTo>
                  <a:pt x="90" y="49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0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" y="106"/>
                  <a:pt x="5" y="106"/>
                  <a:pt x="6" y="105"/>
                </a:cubicBezTo>
                <a:cubicBezTo>
                  <a:pt x="90" y="56"/>
                  <a:pt x="90" y="56"/>
                  <a:pt x="90" y="56"/>
                </a:cubicBezTo>
                <a:cubicBezTo>
                  <a:pt x="92" y="56"/>
                  <a:pt x="92" y="54"/>
                  <a:pt x="92" y="53"/>
                </a:cubicBezTo>
                <a:cubicBezTo>
                  <a:pt x="92" y="51"/>
                  <a:pt x="92" y="50"/>
                  <a:pt x="90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6113464" y="2283619"/>
            <a:ext cx="460375" cy="119063"/>
            <a:chOff x="6113463" y="3044825"/>
            <a:chExt cx="460375" cy="158750"/>
          </a:xfrm>
        </p:grpSpPr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6242050" y="3103563"/>
              <a:ext cx="204788" cy="42863"/>
            </a:xfrm>
            <a:custGeom>
              <a:avLst/>
              <a:gdLst>
                <a:gd name="T0" fmla="*/ 6 w 53"/>
                <a:gd name="T1" fmla="*/ 11 h 11"/>
                <a:gd name="T2" fmla="*/ 47 w 53"/>
                <a:gd name="T3" fmla="*/ 11 h 11"/>
                <a:gd name="T4" fmla="*/ 53 w 53"/>
                <a:gd name="T5" fmla="*/ 6 h 11"/>
                <a:gd name="T6" fmla="*/ 47 w 53"/>
                <a:gd name="T7" fmla="*/ 0 h 11"/>
                <a:gd name="T8" fmla="*/ 6 w 53"/>
                <a:gd name="T9" fmla="*/ 0 h 11"/>
                <a:gd name="T10" fmla="*/ 0 w 53"/>
                <a:gd name="T11" fmla="*/ 6 h 11"/>
                <a:gd name="T12" fmla="*/ 6 w 5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1">
                  <a:moveTo>
                    <a:pt x="6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3" y="8"/>
                    <a:pt x="53" y="6"/>
                  </a:cubicBezTo>
                  <a:cubicBezTo>
                    <a:pt x="53" y="3"/>
                    <a:pt x="50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6113463" y="3044825"/>
              <a:ext cx="209550" cy="158750"/>
            </a:xfrm>
            <a:custGeom>
              <a:avLst/>
              <a:gdLst>
                <a:gd name="T0" fmla="*/ 54 w 54"/>
                <a:gd name="T1" fmla="*/ 29 h 41"/>
                <a:gd name="T2" fmla="*/ 44 w 54"/>
                <a:gd name="T3" fmla="*/ 29 h 41"/>
                <a:gd name="T4" fmla="*/ 40 w 54"/>
                <a:gd name="T5" fmla="*/ 31 h 41"/>
                <a:gd name="T6" fmla="*/ 13 w 54"/>
                <a:gd name="T7" fmla="*/ 31 h 41"/>
                <a:gd name="T8" fmla="*/ 9 w 54"/>
                <a:gd name="T9" fmla="*/ 27 h 41"/>
                <a:gd name="T10" fmla="*/ 9 w 54"/>
                <a:gd name="T11" fmla="*/ 14 h 41"/>
                <a:gd name="T12" fmla="*/ 13 w 54"/>
                <a:gd name="T13" fmla="*/ 10 h 41"/>
                <a:gd name="T14" fmla="*/ 40 w 54"/>
                <a:gd name="T15" fmla="*/ 10 h 41"/>
                <a:gd name="T16" fmla="*/ 44 w 54"/>
                <a:gd name="T17" fmla="*/ 12 h 41"/>
                <a:gd name="T18" fmla="*/ 54 w 54"/>
                <a:gd name="T19" fmla="*/ 12 h 41"/>
                <a:gd name="T20" fmla="*/ 40 w 54"/>
                <a:gd name="T21" fmla="*/ 0 h 41"/>
                <a:gd name="T22" fmla="*/ 13 w 54"/>
                <a:gd name="T23" fmla="*/ 0 h 41"/>
                <a:gd name="T24" fmla="*/ 0 w 54"/>
                <a:gd name="T25" fmla="*/ 14 h 41"/>
                <a:gd name="T26" fmla="*/ 0 w 54"/>
                <a:gd name="T27" fmla="*/ 27 h 41"/>
                <a:gd name="T28" fmla="*/ 13 w 54"/>
                <a:gd name="T29" fmla="*/ 41 h 41"/>
                <a:gd name="T30" fmla="*/ 40 w 54"/>
                <a:gd name="T31" fmla="*/ 41 h 41"/>
                <a:gd name="T32" fmla="*/ 54 w 54"/>
                <a:gd name="T3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2" y="31"/>
                    <a:pt x="40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9" y="29"/>
                    <a:pt x="9" y="2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2" y="10"/>
                    <a:pt x="43" y="11"/>
                    <a:pt x="4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6" y="41"/>
                    <a:pt x="1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3" y="35"/>
                    <a:pt x="54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364288" y="3044825"/>
              <a:ext cx="209550" cy="158750"/>
            </a:xfrm>
            <a:custGeom>
              <a:avLst/>
              <a:gdLst>
                <a:gd name="T0" fmla="*/ 54 w 54"/>
                <a:gd name="T1" fmla="*/ 27 h 41"/>
                <a:gd name="T2" fmla="*/ 54 w 54"/>
                <a:gd name="T3" fmla="*/ 14 h 41"/>
                <a:gd name="T4" fmla="*/ 41 w 54"/>
                <a:gd name="T5" fmla="*/ 0 h 41"/>
                <a:gd name="T6" fmla="*/ 14 w 54"/>
                <a:gd name="T7" fmla="*/ 0 h 41"/>
                <a:gd name="T8" fmla="*/ 0 w 54"/>
                <a:gd name="T9" fmla="*/ 12 h 41"/>
                <a:gd name="T10" fmla="*/ 10 w 54"/>
                <a:gd name="T11" fmla="*/ 12 h 41"/>
                <a:gd name="T12" fmla="*/ 14 w 54"/>
                <a:gd name="T13" fmla="*/ 10 h 41"/>
                <a:gd name="T14" fmla="*/ 41 w 54"/>
                <a:gd name="T15" fmla="*/ 10 h 41"/>
                <a:gd name="T16" fmla="*/ 45 w 54"/>
                <a:gd name="T17" fmla="*/ 14 h 41"/>
                <a:gd name="T18" fmla="*/ 45 w 54"/>
                <a:gd name="T19" fmla="*/ 27 h 41"/>
                <a:gd name="T20" fmla="*/ 41 w 54"/>
                <a:gd name="T21" fmla="*/ 31 h 41"/>
                <a:gd name="T22" fmla="*/ 14 w 54"/>
                <a:gd name="T23" fmla="*/ 31 h 41"/>
                <a:gd name="T24" fmla="*/ 10 w 54"/>
                <a:gd name="T25" fmla="*/ 29 h 41"/>
                <a:gd name="T26" fmla="*/ 0 w 54"/>
                <a:gd name="T27" fmla="*/ 29 h 41"/>
                <a:gd name="T28" fmla="*/ 14 w 54"/>
                <a:gd name="T29" fmla="*/ 41 h 41"/>
                <a:gd name="T30" fmla="*/ 41 w 54"/>
                <a:gd name="T31" fmla="*/ 41 h 41"/>
                <a:gd name="T32" fmla="*/ 54 w 54"/>
                <a:gd name="T3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7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48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6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2" y="10"/>
                    <a:pt x="14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3" y="31"/>
                    <a:pt x="4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1"/>
                    <a:pt x="11" y="30"/>
                    <a:pt x="1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7" y="41"/>
                    <a:pt x="1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1"/>
                    <a:pt x="54" y="34"/>
                    <a:pt x="54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4819651" y="1373982"/>
            <a:ext cx="436563" cy="330994"/>
            <a:chOff x="4819650" y="1831975"/>
            <a:chExt cx="436563" cy="441325"/>
          </a:xfrm>
        </p:grpSpPr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4819650" y="1831975"/>
              <a:ext cx="436563" cy="441325"/>
            </a:xfrm>
            <a:custGeom>
              <a:avLst/>
              <a:gdLst>
                <a:gd name="T0" fmla="*/ 57 w 113"/>
                <a:gd name="T1" fmla="*/ 114 h 114"/>
                <a:gd name="T2" fmla="*/ 16 w 113"/>
                <a:gd name="T3" fmla="*/ 97 h 114"/>
                <a:gd name="T4" fmla="*/ 0 w 113"/>
                <a:gd name="T5" fmla="*/ 57 h 114"/>
                <a:gd name="T6" fmla="*/ 16 w 113"/>
                <a:gd name="T7" fmla="*/ 17 h 114"/>
                <a:gd name="T8" fmla="*/ 57 w 113"/>
                <a:gd name="T9" fmla="*/ 0 h 114"/>
                <a:gd name="T10" fmla="*/ 97 w 113"/>
                <a:gd name="T11" fmla="*/ 17 h 114"/>
                <a:gd name="T12" fmla="*/ 113 w 113"/>
                <a:gd name="T13" fmla="*/ 57 h 114"/>
                <a:gd name="T14" fmla="*/ 97 w 113"/>
                <a:gd name="T15" fmla="*/ 97 h 114"/>
                <a:gd name="T16" fmla="*/ 57 w 113"/>
                <a:gd name="T17" fmla="*/ 114 h 114"/>
                <a:gd name="T18" fmla="*/ 57 w 113"/>
                <a:gd name="T19" fmla="*/ 4 h 114"/>
                <a:gd name="T20" fmla="*/ 20 w 113"/>
                <a:gd name="T21" fmla="*/ 20 h 114"/>
                <a:gd name="T22" fmla="*/ 4 w 113"/>
                <a:gd name="T23" fmla="*/ 57 h 114"/>
                <a:gd name="T24" fmla="*/ 20 w 113"/>
                <a:gd name="T25" fmla="*/ 94 h 114"/>
                <a:gd name="T26" fmla="*/ 57 w 113"/>
                <a:gd name="T27" fmla="*/ 109 h 114"/>
                <a:gd name="T28" fmla="*/ 94 w 113"/>
                <a:gd name="T29" fmla="*/ 94 h 114"/>
                <a:gd name="T30" fmla="*/ 109 w 113"/>
                <a:gd name="T31" fmla="*/ 57 h 114"/>
                <a:gd name="T32" fmla="*/ 94 w 113"/>
                <a:gd name="T33" fmla="*/ 20 h 114"/>
                <a:gd name="T34" fmla="*/ 57 w 113"/>
                <a:gd name="T35" fmla="*/ 4 h 114"/>
                <a:gd name="T36" fmla="*/ 57 w 113"/>
                <a:gd name="T37" fmla="*/ 107 h 114"/>
                <a:gd name="T38" fmla="*/ 6 w 113"/>
                <a:gd name="T39" fmla="*/ 57 h 114"/>
                <a:gd name="T40" fmla="*/ 57 w 113"/>
                <a:gd name="T41" fmla="*/ 6 h 114"/>
                <a:gd name="T42" fmla="*/ 107 w 113"/>
                <a:gd name="T43" fmla="*/ 57 h 114"/>
                <a:gd name="T44" fmla="*/ 57 w 113"/>
                <a:gd name="T45" fmla="*/ 107 h 114"/>
                <a:gd name="T46" fmla="*/ 57 w 113"/>
                <a:gd name="T47" fmla="*/ 11 h 114"/>
                <a:gd name="T48" fmla="*/ 10 w 113"/>
                <a:gd name="T49" fmla="*/ 57 h 114"/>
                <a:gd name="T50" fmla="*/ 57 w 113"/>
                <a:gd name="T51" fmla="*/ 103 h 114"/>
                <a:gd name="T52" fmla="*/ 103 w 113"/>
                <a:gd name="T53" fmla="*/ 57 h 114"/>
                <a:gd name="T54" fmla="*/ 57 w 113"/>
                <a:gd name="T5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4">
                  <a:moveTo>
                    <a:pt x="57" y="114"/>
                  </a:moveTo>
                  <a:cubicBezTo>
                    <a:pt x="41" y="114"/>
                    <a:pt x="27" y="108"/>
                    <a:pt x="16" y="97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2"/>
                    <a:pt x="6" y="27"/>
                    <a:pt x="16" y="17"/>
                  </a:cubicBezTo>
                  <a:cubicBezTo>
                    <a:pt x="27" y="6"/>
                    <a:pt x="41" y="0"/>
                    <a:pt x="57" y="0"/>
                  </a:cubicBezTo>
                  <a:cubicBezTo>
                    <a:pt x="72" y="0"/>
                    <a:pt x="86" y="6"/>
                    <a:pt x="97" y="17"/>
                  </a:cubicBezTo>
                  <a:cubicBezTo>
                    <a:pt x="108" y="27"/>
                    <a:pt x="113" y="42"/>
                    <a:pt x="113" y="57"/>
                  </a:cubicBezTo>
                  <a:cubicBezTo>
                    <a:pt x="113" y="72"/>
                    <a:pt x="108" y="86"/>
                    <a:pt x="97" y="97"/>
                  </a:cubicBezTo>
                  <a:cubicBezTo>
                    <a:pt x="86" y="108"/>
                    <a:pt x="72" y="114"/>
                    <a:pt x="57" y="114"/>
                  </a:cubicBezTo>
                  <a:close/>
                  <a:moveTo>
                    <a:pt x="57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0" y="30"/>
                    <a:pt x="4" y="43"/>
                    <a:pt x="4" y="57"/>
                  </a:cubicBezTo>
                  <a:cubicBezTo>
                    <a:pt x="4" y="71"/>
                    <a:pt x="10" y="84"/>
                    <a:pt x="20" y="94"/>
                  </a:cubicBezTo>
                  <a:cubicBezTo>
                    <a:pt x="30" y="104"/>
                    <a:pt x="43" y="109"/>
                    <a:pt x="57" y="109"/>
                  </a:cubicBezTo>
                  <a:cubicBezTo>
                    <a:pt x="71" y="109"/>
                    <a:pt x="84" y="104"/>
                    <a:pt x="94" y="94"/>
                  </a:cubicBezTo>
                  <a:cubicBezTo>
                    <a:pt x="104" y="84"/>
                    <a:pt x="109" y="71"/>
                    <a:pt x="109" y="57"/>
                  </a:cubicBezTo>
                  <a:cubicBezTo>
                    <a:pt x="109" y="43"/>
                    <a:pt x="104" y="30"/>
                    <a:pt x="94" y="20"/>
                  </a:cubicBezTo>
                  <a:cubicBezTo>
                    <a:pt x="84" y="10"/>
                    <a:pt x="71" y="4"/>
                    <a:pt x="57" y="4"/>
                  </a:cubicBezTo>
                  <a:close/>
                  <a:moveTo>
                    <a:pt x="57" y="107"/>
                  </a:moveTo>
                  <a:cubicBezTo>
                    <a:pt x="29" y="107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7" y="29"/>
                    <a:pt x="107" y="57"/>
                  </a:cubicBezTo>
                  <a:cubicBezTo>
                    <a:pt x="107" y="85"/>
                    <a:pt x="85" y="107"/>
                    <a:pt x="57" y="107"/>
                  </a:cubicBezTo>
                  <a:close/>
                  <a:moveTo>
                    <a:pt x="57" y="11"/>
                  </a:moveTo>
                  <a:cubicBezTo>
                    <a:pt x="31" y="11"/>
                    <a:pt x="10" y="31"/>
                    <a:pt x="10" y="57"/>
                  </a:cubicBezTo>
                  <a:cubicBezTo>
                    <a:pt x="10" y="82"/>
                    <a:pt x="31" y="103"/>
                    <a:pt x="57" y="103"/>
                  </a:cubicBezTo>
                  <a:cubicBezTo>
                    <a:pt x="82" y="103"/>
                    <a:pt x="103" y="82"/>
                    <a:pt x="103" y="57"/>
                  </a:cubicBezTo>
                  <a:cubicBezTo>
                    <a:pt x="103" y="31"/>
                    <a:pt x="82" y="11"/>
                    <a:pt x="57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5013325" y="1898650"/>
              <a:ext cx="50800" cy="53975"/>
            </a:xfrm>
            <a:custGeom>
              <a:avLst/>
              <a:gdLst>
                <a:gd name="T0" fmla="*/ 0 w 13"/>
                <a:gd name="T1" fmla="*/ 2 h 14"/>
                <a:gd name="T2" fmla="*/ 3 w 13"/>
                <a:gd name="T3" fmla="*/ 0 h 14"/>
                <a:gd name="T4" fmla="*/ 4 w 13"/>
                <a:gd name="T5" fmla="*/ 1 h 14"/>
                <a:gd name="T6" fmla="*/ 10 w 13"/>
                <a:gd name="T7" fmla="*/ 10 h 14"/>
                <a:gd name="T8" fmla="*/ 10 w 13"/>
                <a:gd name="T9" fmla="*/ 10 h 14"/>
                <a:gd name="T10" fmla="*/ 10 w 13"/>
                <a:gd name="T11" fmla="*/ 1 h 14"/>
                <a:gd name="T12" fmla="*/ 11 w 13"/>
                <a:gd name="T13" fmla="*/ 0 h 14"/>
                <a:gd name="T14" fmla="*/ 13 w 13"/>
                <a:gd name="T15" fmla="*/ 1 h 14"/>
                <a:gd name="T16" fmla="*/ 13 w 13"/>
                <a:gd name="T17" fmla="*/ 12 h 14"/>
                <a:gd name="T18" fmla="*/ 11 w 13"/>
                <a:gd name="T19" fmla="*/ 14 h 14"/>
                <a:gd name="T20" fmla="*/ 9 w 13"/>
                <a:gd name="T21" fmla="*/ 14 h 14"/>
                <a:gd name="T22" fmla="*/ 4 w 13"/>
                <a:gd name="T23" fmla="*/ 5 h 14"/>
                <a:gd name="T24" fmla="*/ 4 w 13"/>
                <a:gd name="T25" fmla="*/ 5 h 14"/>
                <a:gd name="T26" fmla="*/ 4 w 13"/>
                <a:gd name="T27" fmla="*/ 13 h 14"/>
                <a:gd name="T28" fmla="*/ 2 w 13"/>
                <a:gd name="T29" fmla="*/ 14 h 14"/>
                <a:gd name="T30" fmla="*/ 0 w 13"/>
                <a:gd name="T31" fmla="*/ 13 h 14"/>
                <a:gd name="T32" fmla="*/ 0 w 13"/>
                <a:gd name="T3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4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6" name="Freeform 32"/>
            <p:cNvSpPr>
              <a:spLocks/>
            </p:cNvSpPr>
            <p:nvPr userDrawn="1"/>
          </p:nvSpPr>
          <p:spPr bwMode="auto">
            <a:xfrm>
              <a:off x="5153025" y="2020888"/>
              <a:ext cx="41275" cy="55563"/>
            </a:xfrm>
            <a:custGeom>
              <a:avLst/>
              <a:gdLst>
                <a:gd name="T0" fmla="*/ 0 w 11"/>
                <a:gd name="T1" fmla="*/ 1 h 14"/>
                <a:gd name="T2" fmla="*/ 2 w 11"/>
                <a:gd name="T3" fmla="*/ 0 h 14"/>
                <a:gd name="T4" fmla="*/ 9 w 11"/>
                <a:gd name="T5" fmla="*/ 0 h 14"/>
                <a:gd name="T6" fmla="*/ 11 w 11"/>
                <a:gd name="T7" fmla="*/ 1 h 14"/>
                <a:gd name="T8" fmla="*/ 9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6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2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2"/>
                  </a:cubicBezTo>
                  <a:cubicBezTo>
                    <a:pt x="11" y="13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5016500" y="2149475"/>
              <a:ext cx="42863" cy="53975"/>
            </a:xfrm>
            <a:custGeom>
              <a:avLst/>
              <a:gdLst>
                <a:gd name="T0" fmla="*/ 8 w 11"/>
                <a:gd name="T1" fmla="*/ 6 h 14"/>
                <a:gd name="T2" fmla="*/ 11 w 11"/>
                <a:gd name="T3" fmla="*/ 10 h 14"/>
                <a:gd name="T4" fmla="*/ 6 w 11"/>
                <a:gd name="T5" fmla="*/ 14 h 14"/>
                <a:gd name="T6" fmla="*/ 0 w 11"/>
                <a:gd name="T7" fmla="*/ 11 h 14"/>
                <a:gd name="T8" fmla="*/ 1 w 11"/>
                <a:gd name="T9" fmla="*/ 9 h 14"/>
                <a:gd name="T10" fmla="*/ 6 w 11"/>
                <a:gd name="T11" fmla="*/ 12 h 14"/>
                <a:gd name="T12" fmla="*/ 8 w 11"/>
                <a:gd name="T13" fmla="*/ 10 h 14"/>
                <a:gd name="T14" fmla="*/ 7 w 11"/>
                <a:gd name="T15" fmla="*/ 9 h 14"/>
                <a:gd name="T16" fmla="*/ 3 w 11"/>
                <a:gd name="T17" fmla="*/ 8 h 14"/>
                <a:gd name="T18" fmla="*/ 0 w 11"/>
                <a:gd name="T19" fmla="*/ 4 h 14"/>
                <a:gd name="T20" fmla="*/ 5 w 11"/>
                <a:gd name="T21" fmla="*/ 0 h 14"/>
                <a:gd name="T22" fmla="*/ 11 w 11"/>
                <a:gd name="T23" fmla="*/ 3 h 14"/>
                <a:gd name="T24" fmla="*/ 9 w 11"/>
                <a:gd name="T25" fmla="*/ 4 h 14"/>
                <a:gd name="T26" fmla="*/ 5 w 11"/>
                <a:gd name="T27" fmla="*/ 2 h 14"/>
                <a:gd name="T28" fmla="*/ 3 w 11"/>
                <a:gd name="T29" fmla="*/ 4 h 14"/>
                <a:gd name="T30" fmla="*/ 5 w 11"/>
                <a:gd name="T31" fmla="*/ 5 h 14"/>
                <a:gd name="T32" fmla="*/ 8 w 1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8" y="6"/>
                  </a:moveTo>
                  <a:cubicBezTo>
                    <a:pt x="11" y="6"/>
                    <a:pt x="11" y="8"/>
                    <a:pt x="11" y="10"/>
                  </a:cubicBezTo>
                  <a:cubicBezTo>
                    <a:pt x="11" y="12"/>
                    <a:pt x="10" y="14"/>
                    <a:pt x="6" y="14"/>
                  </a:cubicBezTo>
                  <a:cubicBezTo>
                    <a:pt x="2" y="14"/>
                    <a:pt x="0" y="12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9"/>
                    <a:pt x="2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10"/>
                    <a:pt x="8" y="9"/>
                    <a:pt x="7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8" y="0"/>
                    <a:pt x="11" y="1"/>
                    <a:pt x="11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3" y="5"/>
                    <a:pt x="4" y="5"/>
                    <a:pt x="5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8" name="Freeform 34"/>
            <p:cNvSpPr>
              <a:spLocks/>
            </p:cNvSpPr>
            <p:nvPr userDrawn="1"/>
          </p:nvSpPr>
          <p:spPr bwMode="auto">
            <a:xfrm>
              <a:off x="4881563" y="2017713"/>
              <a:ext cx="66675" cy="58738"/>
            </a:xfrm>
            <a:custGeom>
              <a:avLst/>
              <a:gdLst>
                <a:gd name="T0" fmla="*/ 15 w 17"/>
                <a:gd name="T1" fmla="*/ 13 h 15"/>
                <a:gd name="T2" fmla="*/ 13 w 17"/>
                <a:gd name="T3" fmla="*/ 15 h 15"/>
                <a:gd name="T4" fmla="*/ 11 w 17"/>
                <a:gd name="T5" fmla="*/ 13 h 15"/>
                <a:gd name="T6" fmla="*/ 9 w 17"/>
                <a:gd name="T7" fmla="*/ 5 h 15"/>
                <a:gd name="T8" fmla="*/ 9 w 17"/>
                <a:gd name="T9" fmla="*/ 5 h 15"/>
                <a:gd name="T10" fmla="*/ 7 w 17"/>
                <a:gd name="T11" fmla="*/ 13 h 15"/>
                <a:gd name="T12" fmla="*/ 5 w 17"/>
                <a:gd name="T13" fmla="*/ 15 h 15"/>
                <a:gd name="T14" fmla="*/ 3 w 17"/>
                <a:gd name="T15" fmla="*/ 13 h 15"/>
                <a:gd name="T16" fmla="*/ 0 w 17"/>
                <a:gd name="T17" fmla="*/ 3 h 15"/>
                <a:gd name="T18" fmla="*/ 0 w 17"/>
                <a:gd name="T19" fmla="*/ 2 h 15"/>
                <a:gd name="T20" fmla="*/ 1 w 17"/>
                <a:gd name="T21" fmla="*/ 0 h 15"/>
                <a:gd name="T22" fmla="*/ 3 w 17"/>
                <a:gd name="T23" fmla="*/ 2 h 15"/>
                <a:gd name="T24" fmla="*/ 5 w 17"/>
                <a:gd name="T25" fmla="*/ 11 h 15"/>
                <a:gd name="T26" fmla="*/ 5 w 17"/>
                <a:gd name="T27" fmla="*/ 11 h 15"/>
                <a:gd name="T28" fmla="*/ 7 w 17"/>
                <a:gd name="T29" fmla="*/ 2 h 15"/>
                <a:gd name="T30" fmla="*/ 9 w 17"/>
                <a:gd name="T31" fmla="*/ 0 h 15"/>
                <a:gd name="T32" fmla="*/ 10 w 17"/>
                <a:gd name="T33" fmla="*/ 2 h 15"/>
                <a:gd name="T34" fmla="*/ 13 w 17"/>
                <a:gd name="T35" fmla="*/ 11 h 15"/>
                <a:gd name="T36" fmla="*/ 13 w 17"/>
                <a:gd name="T37" fmla="*/ 11 h 15"/>
                <a:gd name="T38" fmla="*/ 15 w 17"/>
                <a:gd name="T39" fmla="*/ 2 h 15"/>
                <a:gd name="T40" fmla="*/ 16 w 17"/>
                <a:gd name="T41" fmla="*/ 0 h 15"/>
                <a:gd name="T42" fmla="*/ 17 w 17"/>
                <a:gd name="T43" fmla="*/ 2 h 15"/>
                <a:gd name="T44" fmla="*/ 17 w 17"/>
                <a:gd name="T45" fmla="*/ 3 h 15"/>
                <a:gd name="T46" fmla="*/ 15 w 17"/>
                <a:gd name="T4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15">
                  <a:moveTo>
                    <a:pt x="15" y="13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5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9" name="Freeform 35"/>
            <p:cNvSpPr>
              <a:spLocks noEditPoints="1"/>
            </p:cNvSpPr>
            <p:nvPr userDrawn="1"/>
          </p:nvSpPr>
          <p:spPr bwMode="auto">
            <a:xfrm>
              <a:off x="5021263" y="2036763"/>
              <a:ext cx="34925" cy="31750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7 w 9"/>
                <a:gd name="T9" fmla="*/ 7 h 8"/>
                <a:gd name="T10" fmla="*/ 7 w 9"/>
                <a:gd name="T11" fmla="*/ 1 h 8"/>
                <a:gd name="T12" fmla="*/ 5 w 9"/>
                <a:gd name="T13" fmla="*/ 0 h 8"/>
                <a:gd name="T14" fmla="*/ 6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6 w 9"/>
                <a:gd name="T21" fmla="*/ 2 h 8"/>
                <a:gd name="T22" fmla="*/ 6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6" y="6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3"/>
                    <a:pt x="7" y="5"/>
                    <a:pt x="6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0" name="Freeform 36"/>
            <p:cNvSpPr>
              <a:spLocks noEditPoints="1"/>
            </p:cNvSpPr>
            <p:nvPr userDrawn="1"/>
          </p:nvSpPr>
          <p:spPr bwMode="auto">
            <a:xfrm>
              <a:off x="4948238" y="1960563"/>
              <a:ext cx="180975" cy="184150"/>
            </a:xfrm>
            <a:custGeom>
              <a:avLst/>
              <a:gdLst>
                <a:gd name="T0" fmla="*/ 16 w 47"/>
                <a:gd name="T1" fmla="*/ 17 h 48"/>
                <a:gd name="T2" fmla="*/ 0 w 47"/>
                <a:gd name="T3" fmla="*/ 48 h 48"/>
                <a:gd name="T4" fmla="*/ 31 w 47"/>
                <a:gd name="T5" fmla="*/ 31 h 48"/>
                <a:gd name="T6" fmla="*/ 47 w 47"/>
                <a:gd name="T7" fmla="*/ 0 h 48"/>
                <a:gd name="T8" fmla="*/ 16 w 47"/>
                <a:gd name="T9" fmla="*/ 17 h 48"/>
                <a:gd name="T10" fmla="*/ 27 w 47"/>
                <a:gd name="T11" fmla="*/ 27 h 48"/>
                <a:gd name="T12" fmla="*/ 24 w 47"/>
                <a:gd name="T13" fmla="*/ 29 h 48"/>
                <a:gd name="T14" fmla="*/ 20 w 47"/>
                <a:gd name="T15" fmla="*/ 27 h 48"/>
                <a:gd name="T16" fmla="*/ 20 w 47"/>
                <a:gd name="T17" fmla="*/ 20 h 48"/>
                <a:gd name="T18" fmla="*/ 24 w 47"/>
                <a:gd name="T19" fmla="*/ 19 h 48"/>
                <a:gd name="T20" fmla="*/ 27 w 47"/>
                <a:gd name="T21" fmla="*/ 20 h 48"/>
                <a:gd name="T22" fmla="*/ 27 w 47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8">
                  <a:moveTo>
                    <a:pt x="16" y="17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6" y="17"/>
                  </a:lnTo>
                  <a:close/>
                  <a:moveTo>
                    <a:pt x="27" y="27"/>
                  </a:moveTo>
                  <a:cubicBezTo>
                    <a:pt x="26" y="28"/>
                    <a:pt x="25" y="29"/>
                    <a:pt x="24" y="29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8" y="25"/>
                    <a:pt x="18" y="22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9"/>
                    <a:pt x="27" y="20"/>
                  </a:cubicBezTo>
                  <a:cubicBezTo>
                    <a:pt x="29" y="22"/>
                    <a:pt x="29" y="25"/>
                    <a:pt x="27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1" name="Rectangle 37"/>
            <p:cNvSpPr>
              <a:spLocks noChangeArrowheads="1"/>
            </p:cNvSpPr>
            <p:nvPr userDrawn="1"/>
          </p:nvSpPr>
          <p:spPr bwMode="auto">
            <a:xfrm>
              <a:off x="4867275" y="2049463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2" name="Freeform 38"/>
            <p:cNvSpPr>
              <a:spLocks/>
            </p:cNvSpPr>
            <p:nvPr userDrawn="1"/>
          </p:nvSpPr>
          <p:spPr bwMode="auto">
            <a:xfrm>
              <a:off x="4916488" y="2160588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7 h 10"/>
                <a:gd name="T4" fmla="*/ 5 w 8"/>
                <a:gd name="T5" fmla="*/ 0 h 10"/>
                <a:gd name="T6" fmla="*/ 8 w 8"/>
                <a:gd name="T7" fmla="*/ 3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8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3" name="Rectangle 39"/>
            <p:cNvSpPr>
              <a:spLocks noChangeArrowheads="1"/>
            </p:cNvSpPr>
            <p:nvPr userDrawn="1"/>
          </p:nvSpPr>
          <p:spPr bwMode="auto">
            <a:xfrm>
              <a:off x="5037138" y="2211388"/>
              <a:ext cx="3175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4" name="Freeform 40"/>
            <p:cNvSpPr>
              <a:spLocks/>
            </p:cNvSpPr>
            <p:nvPr userDrawn="1"/>
          </p:nvSpPr>
          <p:spPr bwMode="auto">
            <a:xfrm>
              <a:off x="5148263" y="2160588"/>
              <a:ext cx="15875" cy="15875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3 h 10"/>
                <a:gd name="T4" fmla="*/ 3 w 10"/>
                <a:gd name="T5" fmla="*/ 0 h 10"/>
                <a:gd name="T6" fmla="*/ 10 w 10"/>
                <a:gd name="T7" fmla="*/ 7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5" name="Rectangle 41"/>
            <p:cNvSpPr>
              <a:spLocks noChangeArrowheads="1"/>
            </p:cNvSpPr>
            <p:nvPr userDrawn="1"/>
          </p:nvSpPr>
          <p:spPr bwMode="auto">
            <a:xfrm>
              <a:off x="5199063" y="2049463"/>
              <a:ext cx="1111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6" name="Freeform 42"/>
            <p:cNvSpPr>
              <a:spLocks/>
            </p:cNvSpPr>
            <p:nvPr userDrawn="1"/>
          </p:nvSpPr>
          <p:spPr bwMode="auto">
            <a:xfrm>
              <a:off x="5148263" y="1925638"/>
              <a:ext cx="15875" cy="14288"/>
            </a:xfrm>
            <a:custGeom>
              <a:avLst/>
              <a:gdLst>
                <a:gd name="T0" fmla="*/ 3 w 10"/>
                <a:gd name="T1" fmla="*/ 9 h 9"/>
                <a:gd name="T2" fmla="*/ 0 w 10"/>
                <a:gd name="T3" fmla="*/ 7 h 9"/>
                <a:gd name="T4" fmla="*/ 8 w 10"/>
                <a:gd name="T5" fmla="*/ 0 h 9"/>
                <a:gd name="T6" fmla="*/ 10 w 10"/>
                <a:gd name="T7" fmla="*/ 2 h 9"/>
                <a:gd name="T8" fmla="*/ 3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7" name="Rectangle 43"/>
            <p:cNvSpPr>
              <a:spLocks noChangeArrowheads="1"/>
            </p:cNvSpPr>
            <p:nvPr userDrawn="1"/>
          </p:nvSpPr>
          <p:spPr bwMode="auto">
            <a:xfrm>
              <a:off x="5037138" y="1878013"/>
              <a:ext cx="3175" cy="127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8" name="Freeform 44"/>
            <p:cNvSpPr>
              <a:spLocks/>
            </p:cNvSpPr>
            <p:nvPr userDrawn="1"/>
          </p:nvSpPr>
          <p:spPr bwMode="auto">
            <a:xfrm>
              <a:off x="4916488" y="1925638"/>
              <a:ext cx="12700" cy="14288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2 h 9"/>
                <a:gd name="T4" fmla="*/ 0 w 8"/>
                <a:gd name="T5" fmla="*/ 0 h 9"/>
                <a:gd name="T6" fmla="*/ 8 w 8"/>
                <a:gd name="T7" fmla="*/ 7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5337176" y="1373982"/>
            <a:ext cx="449263" cy="336947"/>
            <a:chOff x="5337175" y="1831975"/>
            <a:chExt cx="449263" cy="449263"/>
          </a:xfrm>
        </p:grpSpPr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5337175" y="1831975"/>
              <a:ext cx="449263" cy="449263"/>
            </a:xfrm>
            <a:custGeom>
              <a:avLst/>
              <a:gdLst>
                <a:gd name="T0" fmla="*/ 58 w 116"/>
                <a:gd name="T1" fmla="*/ 116 h 116"/>
                <a:gd name="T2" fmla="*/ 17 w 116"/>
                <a:gd name="T3" fmla="*/ 99 h 116"/>
                <a:gd name="T4" fmla="*/ 0 w 116"/>
                <a:gd name="T5" fmla="*/ 58 h 116"/>
                <a:gd name="T6" fmla="*/ 17 w 116"/>
                <a:gd name="T7" fmla="*/ 17 h 116"/>
                <a:gd name="T8" fmla="*/ 58 w 116"/>
                <a:gd name="T9" fmla="*/ 0 h 116"/>
                <a:gd name="T10" fmla="*/ 99 w 116"/>
                <a:gd name="T11" fmla="*/ 17 h 116"/>
                <a:gd name="T12" fmla="*/ 116 w 116"/>
                <a:gd name="T13" fmla="*/ 58 h 116"/>
                <a:gd name="T14" fmla="*/ 99 w 116"/>
                <a:gd name="T15" fmla="*/ 99 h 116"/>
                <a:gd name="T16" fmla="*/ 58 w 116"/>
                <a:gd name="T17" fmla="*/ 116 h 116"/>
                <a:gd name="T18" fmla="*/ 58 w 116"/>
                <a:gd name="T19" fmla="*/ 4 h 116"/>
                <a:gd name="T20" fmla="*/ 20 w 116"/>
                <a:gd name="T21" fmla="*/ 20 h 116"/>
                <a:gd name="T22" fmla="*/ 4 w 116"/>
                <a:gd name="T23" fmla="*/ 58 h 116"/>
                <a:gd name="T24" fmla="*/ 20 w 116"/>
                <a:gd name="T25" fmla="*/ 96 h 116"/>
                <a:gd name="T26" fmla="*/ 58 w 116"/>
                <a:gd name="T27" fmla="*/ 112 h 116"/>
                <a:gd name="T28" fmla="*/ 96 w 116"/>
                <a:gd name="T29" fmla="*/ 96 h 116"/>
                <a:gd name="T30" fmla="*/ 112 w 116"/>
                <a:gd name="T31" fmla="*/ 58 h 116"/>
                <a:gd name="T32" fmla="*/ 96 w 116"/>
                <a:gd name="T33" fmla="*/ 20 h 116"/>
                <a:gd name="T34" fmla="*/ 58 w 116"/>
                <a:gd name="T35" fmla="*/ 4 h 116"/>
                <a:gd name="T36" fmla="*/ 58 w 116"/>
                <a:gd name="T37" fmla="*/ 110 h 116"/>
                <a:gd name="T38" fmla="*/ 6 w 116"/>
                <a:gd name="T39" fmla="*/ 58 h 116"/>
                <a:gd name="T40" fmla="*/ 58 w 116"/>
                <a:gd name="T41" fmla="*/ 6 h 116"/>
                <a:gd name="T42" fmla="*/ 110 w 116"/>
                <a:gd name="T43" fmla="*/ 58 h 116"/>
                <a:gd name="T44" fmla="*/ 58 w 116"/>
                <a:gd name="T45" fmla="*/ 110 h 116"/>
                <a:gd name="T46" fmla="*/ 58 w 116"/>
                <a:gd name="T47" fmla="*/ 11 h 116"/>
                <a:gd name="T48" fmla="*/ 11 w 116"/>
                <a:gd name="T49" fmla="*/ 58 h 116"/>
                <a:gd name="T50" fmla="*/ 58 w 116"/>
                <a:gd name="T51" fmla="*/ 105 h 116"/>
                <a:gd name="T52" fmla="*/ 105 w 116"/>
                <a:gd name="T53" fmla="*/ 58 h 116"/>
                <a:gd name="T54" fmla="*/ 58 w 116"/>
                <a:gd name="T55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42" y="116"/>
                    <a:pt x="28" y="110"/>
                    <a:pt x="17" y="99"/>
                  </a:cubicBezTo>
                  <a:cubicBezTo>
                    <a:pt x="6" y="88"/>
                    <a:pt x="0" y="74"/>
                    <a:pt x="0" y="58"/>
                  </a:cubicBezTo>
                  <a:cubicBezTo>
                    <a:pt x="0" y="43"/>
                    <a:pt x="6" y="28"/>
                    <a:pt x="17" y="17"/>
                  </a:cubicBezTo>
                  <a:cubicBezTo>
                    <a:pt x="28" y="6"/>
                    <a:pt x="42" y="0"/>
                    <a:pt x="58" y="0"/>
                  </a:cubicBezTo>
                  <a:cubicBezTo>
                    <a:pt x="73" y="0"/>
                    <a:pt x="88" y="6"/>
                    <a:pt x="99" y="17"/>
                  </a:cubicBezTo>
                  <a:cubicBezTo>
                    <a:pt x="110" y="28"/>
                    <a:pt x="116" y="43"/>
                    <a:pt x="116" y="58"/>
                  </a:cubicBezTo>
                  <a:cubicBezTo>
                    <a:pt x="116" y="74"/>
                    <a:pt x="110" y="88"/>
                    <a:pt x="99" y="99"/>
                  </a:cubicBezTo>
                  <a:cubicBezTo>
                    <a:pt x="88" y="110"/>
                    <a:pt x="73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44" y="4"/>
                    <a:pt x="30" y="10"/>
                    <a:pt x="20" y="20"/>
                  </a:cubicBezTo>
                  <a:cubicBezTo>
                    <a:pt x="10" y="30"/>
                    <a:pt x="4" y="44"/>
                    <a:pt x="4" y="58"/>
                  </a:cubicBezTo>
                  <a:cubicBezTo>
                    <a:pt x="4" y="72"/>
                    <a:pt x="10" y="86"/>
                    <a:pt x="20" y="96"/>
                  </a:cubicBezTo>
                  <a:cubicBezTo>
                    <a:pt x="30" y="106"/>
                    <a:pt x="44" y="112"/>
                    <a:pt x="58" y="112"/>
                  </a:cubicBezTo>
                  <a:cubicBezTo>
                    <a:pt x="72" y="112"/>
                    <a:pt x="86" y="106"/>
                    <a:pt x="96" y="96"/>
                  </a:cubicBezTo>
                  <a:cubicBezTo>
                    <a:pt x="106" y="86"/>
                    <a:pt x="112" y="72"/>
                    <a:pt x="112" y="58"/>
                  </a:cubicBezTo>
                  <a:cubicBezTo>
                    <a:pt x="112" y="44"/>
                    <a:pt x="106" y="30"/>
                    <a:pt x="96" y="20"/>
                  </a:cubicBezTo>
                  <a:cubicBezTo>
                    <a:pt x="86" y="10"/>
                    <a:pt x="72" y="4"/>
                    <a:pt x="58" y="4"/>
                  </a:cubicBezTo>
                  <a:close/>
                  <a:moveTo>
                    <a:pt x="58" y="110"/>
                  </a:moveTo>
                  <a:cubicBezTo>
                    <a:pt x="29" y="110"/>
                    <a:pt x="6" y="87"/>
                    <a:pt x="6" y="58"/>
                  </a:cubicBezTo>
                  <a:cubicBezTo>
                    <a:pt x="6" y="30"/>
                    <a:pt x="29" y="6"/>
                    <a:pt x="58" y="6"/>
                  </a:cubicBezTo>
                  <a:cubicBezTo>
                    <a:pt x="86" y="6"/>
                    <a:pt x="110" y="30"/>
                    <a:pt x="110" y="58"/>
                  </a:cubicBezTo>
                  <a:cubicBezTo>
                    <a:pt x="110" y="87"/>
                    <a:pt x="86" y="110"/>
                    <a:pt x="58" y="110"/>
                  </a:cubicBezTo>
                  <a:close/>
                  <a:moveTo>
                    <a:pt x="58" y="11"/>
                  </a:moveTo>
                  <a:cubicBezTo>
                    <a:pt x="32" y="11"/>
                    <a:pt x="11" y="32"/>
                    <a:pt x="11" y="58"/>
                  </a:cubicBezTo>
                  <a:cubicBezTo>
                    <a:pt x="11" y="84"/>
                    <a:pt x="32" y="105"/>
                    <a:pt x="58" y="105"/>
                  </a:cubicBezTo>
                  <a:cubicBezTo>
                    <a:pt x="84" y="105"/>
                    <a:pt x="105" y="84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5538788" y="1898650"/>
              <a:ext cx="46038" cy="57150"/>
            </a:xfrm>
            <a:custGeom>
              <a:avLst/>
              <a:gdLst>
                <a:gd name="T0" fmla="*/ 0 w 12"/>
                <a:gd name="T1" fmla="*/ 2 h 15"/>
                <a:gd name="T2" fmla="*/ 2 w 12"/>
                <a:gd name="T3" fmla="*/ 0 h 15"/>
                <a:gd name="T4" fmla="*/ 3 w 12"/>
                <a:gd name="T5" fmla="*/ 1 h 15"/>
                <a:gd name="T6" fmla="*/ 9 w 12"/>
                <a:gd name="T7" fmla="*/ 10 h 15"/>
                <a:gd name="T8" fmla="*/ 9 w 12"/>
                <a:gd name="T9" fmla="*/ 10 h 15"/>
                <a:gd name="T10" fmla="*/ 9 w 12"/>
                <a:gd name="T11" fmla="*/ 2 h 15"/>
                <a:gd name="T12" fmla="*/ 11 w 12"/>
                <a:gd name="T13" fmla="*/ 0 h 15"/>
                <a:gd name="T14" fmla="*/ 12 w 12"/>
                <a:gd name="T15" fmla="*/ 2 h 15"/>
                <a:gd name="T16" fmla="*/ 12 w 12"/>
                <a:gd name="T17" fmla="*/ 13 h 15"/>
                <a:gd name="T18" fmla="*/ 10 w 12"/>
                <a:gd name="T19" fmla="*/ 15 h 15"/>
                <a:gd name="T20" fmla="*/ 9 w 12"/>
                <a:gd name="T21" fmla="*/ 14 h 15"/>
                <a:gd name="T22" fmla="*/ 3 w 12"/>
                <a:gd name="T23" fmla="*/ 5 h 15"/>
                <a:gd name="T24" fmla="*/ 3 w 12"/>
                <a:gd name="T25" fmla="*/ 5 h 15"/>
                <a:gd name="T26" fmla="*/ 3 w 12"/>
                <a:gd name="T27" fmla="*/ 14 h 15"/>
                <a:gd name="T28" fmla="*/ 1 w 12"/>
                <a:gd name="T29" fmla="*/ 15 h 15"/>
                <a:gd name="T30" fmla="*/ 0 w 12"/>
                <a:gd name="T31" fmla="*/ 14 h 15"/>
                <a:gd name="T32" fmla="*/ 0 w 12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0" y="2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5"/>
                    <a:pt x="10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5676900" y="2025650"/>
              <a:ext cx="42863" cy="53975"/>
            </a:xfrm>
            <a:custGeom>
              <a:avLst/>
              <a:gdLst>
                <a:gd name="T0" fmla="*/ 0 w 11"/>
                <a:gd name="T1" fmla="*/ 2 h 14"/>
                <a:gd name="T2" fmla="*/ 2 w 11"/>
                <a:gd name="T3" fmla="*/ 0 h 14"/>
                <a:gd name="T4" fmla="*/ 10 w 11"/>
                <a:gd name="T5" fmla="*/ 0 h 14"/>
                <a:gd name="T6" fmla="*/ 11 w 11"/>
                <a:gd name="T7" fmla="*/ 1 h 14"/>
                <a:gd name="T8" fmla="*/ 10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7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3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4"/>
                    <a:pt x="0" y="1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5538788" y="2152650"/>
              <a:ext cx="46038" cy="58738"/>
            </a:xfrm>
            <a:custGeom>
              <a:avLst/>
              <a:gdLst>
                <a:gd name="T0" fmla="*/ 8 w 12"/>
                <a:gd name="T1" fmla="*/ 7 h 15"/>
                <a:gd name="T2" fmla="*/ 12 w 12"/>
                <a:gd name="T3" fmla="*/ 11 h 15"/>
                <a:gd name="T4" fmla="*/ 6 w 12"/>
                <a:gd name="T5" fmla="*/ 15 h 15"/>
                <a:gd name="T6" fmla="*/ 0 w 12"/>
                <a:gd name="T7" fmla="*/ 12 h 15"/>
                <a:gd name="T8" fmla="*/ 1 w 12"/>
                <a:gd name="T9" fmla="*/ 10 h 15"/>
                <a:gd name="T10" fmla="*/ 6 w 12"/>
                <a:gd name="T11" fmla="*/ 13 h 15"/>
                <a:gd name="T12" fmla="*/ 9 w 12"/>
                <a:gd name="T13" fmla="*/ 11 h 15"/>
                <a:gd name="T14" fmla="*/ 7 w 12"/>
                <a:gd name="T15" fmla="*/ 10 h 15"/>
                <a:gd name="T16" fmla="*/ 4 w 12"/>
                <a:gd name="T17" fmla="*/ 9 h 15"/>
                <a:gd name="T18" fmla="*/ 0 w 12"/>
                <a:gd name="T19" fmla="*/ 5 h 15"/>
                <a:gd name="T20" fmla="*/ 6 w 12"/>
                <a:gd name="T21" fmla="*/ 0 h 15"/>
                <a:gd name="T22" fmla="*/ 11 w 12"/>
                <a:gd name="T23" fmla="*/ 4 h 15"/>
                <a:gd name="T24" fmla="*/ 10 w 12"/>
                <a:gd name="T25" fmla="*/ 5 h 15"/>
                <a:gd name="T26" fmla="*/ 6 w 12"/>
                <a:gd name="T27" fmla="*/ 3 h 15"/>
                <a:gd name="T28" fmla="*/ 3 w 12"/>
                <a:gd name="T29" fmla="*/ 5 h 15"/>
                <a:gd name="T30" fmla="*/ 5 w 12"/>
                <a:gd name="T31" fmla="*/ 6 h 15"/>
                <a:gd name="T32" fmla="*/ 8 w 12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8" y="7"/>
                  </a:moveTo>
                  <a:cubicBezTo>
                    <a:pt x="11" y="7"/>
                    <a:pt x="12" y="9"/>
                    <a:pt x="12" y="11"/>
                  </a:cubicBezTo>
                  <a:cubicBezTo>
                    <a:pt x="12" y="13"/>
                    <a:pt x="10" y="15"/>
                    <a:pt x="6" y="15"/>
                  </a:cubicBezTo>
                  <a:cubicBezTo>
                    <a:pt x="2" y="15"/>
                    <a:pt x="0" y="13"/>
                    <a:pt x="0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3" y="10"/>
                    <a:pt x="3" y="13"/>
                    <a:pt x="6" y="13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9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5407025" y="2020888"/>
              <a:ext cx="53975" cy="58738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7 w 14"/>
                <a:gd name="T5" fmla="*/ 15 h 15"/>
                <a:gd name="T6" fmla="*/ 0 w 14"/>
                <a:gd name="T7" fmla="*/ 8 h 15"/>
                <a:gd name="T8" fmla="*/ 7 w 14"/>
                <a:gd name="T9" fmla="*/ 0 h 15"/>
                <a:gd name="T10" fmla="*/ 7 w 14"/>
                <a:gd name="T11" fmla="*/ 13 h 15"/>
                <a:gd name="T12" fmla="*/ 11 w 14"/>
                <a:gd name="T13" fmla="*/ 8 h 15"/>
                <a:gd name="T14" fmla="*/ 7 w 14"/>
                <a:gd name="T15" fmla="*/ 3 h 15"/>
                <a:gd name="T16" fmla="*/ 3 w 14"/>
                <a:gd name="T17" fmla="*/ 8 h 15"/>
                <a:gd name="T18" fmla="*/ 7 w 14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2" y="0"/>
                    <a:pt x="14" y="3"/>
                    <a:pt x="14" y="8"/>
                  </a:cubicBezTo>
                  <a:cubicBezTo>
                    <a:pt x="14" y="12"/>
                    <a:pt x="12" y="15"/>
                    <a:pt x="7" y="15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7" y="13"/>
                  </a:moveTo>
                  <a:cubicBezTo>
                    <a:pt x="10" y="13"/>
                    <a:pt x="11" y="10"/>
                    <a:pt x="11" y="8"/>
                  </a:cubicBezTo>
                  <a:cubicBezTo>
                    <a:pt x="11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5" name="Rectangle 50"/>
            <p:cNvSpPr>
              <a:spLocks noChangeArrowheads="1"/>
            </p:cNvSpPr>
            <p:nvPr userDrawn="1"/>
          </p:nvSpPr>
          <p:spPr bwMode="auto">
            <a:xfrm>
              <a:off x="5384800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5434013" y="2168525"/>
              <a:ext cx="15875" cy="15875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8 w 10"/>
                <a:gd name="T5" fmla="*/ 0 h 10"/>
                <a:gd name="T6" fmla="*/ 10 w 10"/>
                <a:gd name="T7" fmla="*/ 2 h 10"/>
                <a:gd name="T8" fmla="*/ 3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7" name="Rectangle 52"/>
            <p:cNvSpPr>
              <a:spLocks noChangeArrowheads="1"/>
            </p:cNvSpPr>
            <p:nvPr userDrawn="1"/>
          </p:nvSpPr>
          <p:spPr bwMode="auto">
            <a:xfrm>
              <a:off x="5557838" y="2219325"/>
              <a:ext cx="3175" cy="142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5673725" y="2168525"/>
              <a:ext cx="15875" cy="15875"/>
            </a:xfrm>
            <a:custGeom>
              <a:avLst/>
              <a:gdLst>
                <a:gd name="T0" fmla="*/ 7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10 w 10"/>
                <a:gd name="T7" fmla="*/ 7 h 10"/>
                <a:gd name="T8" fmla="*/ 7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7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9" name="Rectangle 54"/>
            <p:cNvSpPr>
              <a:spLocks noChangeArrowheads="1"/>
            </p:cNvSpPr>
            <p:nvPr userDrawn="1"/>
          </p:nvSpPr>
          <p:spPr bwMode="auto">
            <a:xfrm>
              <a:off x="5724525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5673725" y="1928813"/>
              <a:ext cx="15875" cy="11113"/>
            </a:xfrm>
            <a:custGeom>
              <a:avLst/>
              <a:gdLst>
                <a:gd name="T0" fmla="*/ 2 w 10"/>
                <a:gd name="T1" fmla="*/ 7 h 7"/>
                <a:gd name="T2" fmla="*/ 0 w 10"/>
                <a:gd name="T3" fmla="*/ 7 h 7"/>
                <a:gd name="T4" fmla="*/ 7 w 10"/>
                <a:gd name="T5" fmla="*/ 0 h 7"/>
                <a:gd name="T6" fmla="*/ 10 w 10"/>
                <a:gd name="T7" fmla="*/ 3 h 7"/>
                <a:gd name="T8" fmla="*/ 2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3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1" name="Rectangle 56"/>
            <p:cNvSpPr>
              <a:spLocks noChangeArrowheads="1"/>
            </p:cNvSpPr>
            <p:nvPr userDrawn="1"/>
          </p:nvSpPr>
          <p:spPr bwMode="auto">
            <a:xfrm>
              <a:off x="5557838" y="1878013"/>
              <a:ext cx="3175" cy="158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5434013" y="1928813"/>
              <a:ext cx="15875" cy="11113"/>
            </a:xfrm>
            <a:custGeom>
              <a:avLst/>
              <a:gdLst>
                <a:gd name="T0" fmla="*/ 8 w 10"/>
                <a:gd name="T1" fmla="*/ 7 h 7"/>
                <a:gd name="T2" fmla="*/ 0 w 10"/>
                <a:gd name="T3" fmla="*/ 3 h 7"/>
                <a:gd name="T4" fmla="*/ 3 w 10"/>
                <a:gd name="T5" fmla="*/ 0 h 7"/>
                <a:gd name="T6" fmla="*/ 10 w 10"/>
                <a:gd name="T7" fmla="*/ 7 h 7"/>
                <a:gd name="T8" fmla="*/ 8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8" y="7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3" name="Freeform 58"/>
            <p:cNvSpPr>
              <a:spLocks noEditPoints="1"/>
            </p:cNvSpPr>
            <p:nvPr userDrawn="1"/>
          </p:nvSpPr>
          <p:spPr bwMode="auto">
            <a:xfrm>
              <a:off x="5541963" y="2041525"/>
              <a:ext cx="34925" cy="30163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8 w 9"/>
                <a:gd name="T9" fmla="*/ 7 h 8"/>
                <a:gd name="T10" fmla="*/ 8 w 9"/>
                <a:gd name="T11" fmla="*/ 1 h 8"/>
                <a:gd name="T12" fmla="*/ 5 w 9"/>
                <a:gd name="T13" fmla="*/ 0 h 8"/>
                <a:gd name="T14" fmla="*/ 7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7 w 9"/>
                <a:gd name="T21" fmla="*/ 2 h 8"/>
                <a:gd name="T22" fmla="*/ 7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7" y="6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4" name="Freeform 59"/>
            <p:cNvSpPr>
              <a:spLocks noEditPoints="1"/>
            </p:cNvSpPr>
            <p:nvPr userDrawn="1"/>
          </p:nvSpPr>
          <p:spPr bwMode="auto">
            <a:xfrm>
              <a:off x="5468938" y="1963738"/>
              <a:ext cx="185738" cy="185738"/>
            </a:xfrm>
            <a:custGeom>
              <a:avLst/>
              <a:gdLst>
                <a:gd name="T0" fmla="*/ 17 w 48"/>
                <a:gd name="T1" fmla="*/ 17 h 48"/>
                <a:gd name="T2" fmla="*/ 17 w 48"/>
                <a:gd name="T3" fmla="*/ 17 h 48"/>
                <a:gd name="T4" fmla="*/ 0 w 48"/>
                <a:gd name="T5" fmla="*/ 48 h 48"/>
                <a:gd name="T6" fmla="*/ 31 w 48"/>
                <a:gd name="T7" fmla="*/ 31 h 48"/>
                <a:gd name="T8" fmla="*/ 31 w 48"/>
                <a:gd name="T9" fmla="*/ 31 h 48"/>
                <a:gd name="T10" fmla="*/ 48 w 48"/>
                <a:gd name="T11" fmla="*/ 0 h 48"/>
                <a:gd name="T12" fmla="*/ 17 w 48"/>
                <a:gd name="T13" fmla="*/ 17 h 48"/>
                <a:gd name="T14" fmla="*/ 28 w 48"/>
                <a:gd name="T15" fmla="*/ 28 h 48"/>
                <a:gd name="T16" fmla="*/ 24 w 48"/>
                <a:gd name="T17" fmla="*/ 29 h 48"/>
                <a:gd name="T18" fmla="*/ 20 w 48"/>
                <a:gd name="T19" fmla="*/ 28 h 48"/>
                <a:gd name="T20" fmla="*/ 20 w 48"/>
                <a:gd name="T21" fmla="*/ 20 h 48"/>
                <a:gd name="T22" fmla="*/ 24 w 48"/>
                <a:gd name="T23" fmla="*/ 19 h 48"/>
                <a:gd name="T24" fmla="*/ 28 w 48"/>
                <a:gd name="T25" fmla="*/ 20 h 48"/>
                <a:gd name="T26" fmla="*/ 28 w 48"/>
                <a:gd name="T27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17" y="17"/>
                  </a:lnTo>
                  <a:close/>
                  <a:moveTo>
                    <a:pt x="28" y="28"/>
                  </a:moveTo>
                  <a:cubicBezTo>
                    <a:pt x="27" y="29"/>
                    <a:pt x="25" y="29"/>
                    <a:pt x="24" y="29"/>
                  </a:cubicBezTo>
                  <a:cubicBezTo>
                    <a:pt x="23" y="29"/>
                    <a:pt x="21" y="29"/>
                    <a:pt x="20" y="28"/>
                  </a:cubicBezTo>
                  <a:cubicBezTo>
                    <a:pt x="18" y="26"/>
                    <a:pt x="18" y="22"/>
                    <a:pt x="20" y="20"/>
                  </a:cubicBezTo>
                  <a:cubicBezTo>
                    <a:pt x="21" y="19"/>
                    <a:pt x="23" y="19"/>
                    <a:pt x="24" y="19"/>
                  </a:cubicBezTo>
                  <a:cubicBezTo>
                    <a:pt x="25" y="19"/>
                    <a:pt x="27" y="19"/>
                    <a:pt x="28" y="20"/>
                  </a:cubicBezTo>
                  <a:cubicBezTo>
                    <a:pt x="30" y="22"/>
                    <a:pt x="30" y="26"/>
                    <a:pt x="28" y="2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75" name="Freeform 60"/>
          <p:cNvSpPr>
            <a:spLocks noEditPoints="1"/>
          </p:cNvSpPr>
          <p:nvPr userDrawn="1"/>
        </p:nvSpPr>
        <p:spPr bwMode="auto">
          <a:xfrm>
            <a:off x="5619750" y="725091"/>
            <a:ext cx="215900" cy="161925"/>
          </a:xfrm>
          <a:custGeom>
            <a:avLst/>
            <a:gdLst>
              <a:gd name="T0" fmla="*/ 47 w 56"/>
              <a:gd name="T1" fmla="*/ 16 h 56"/>
              <a:gd name="T2" fmla="*/ 33 w 56"/>
              <a:gd name="T3" fmla="*/ 6 h 56"/>
              <a:gd name="T4" fmla="*/ 15 w 56"/>
              <a:gd name="T5" fmla="*/ 9 h 56"/>
              <a:gd name="T6" fmla="*/ 5 w 56"/>
              <a:gd name="T7" fmla="*/ 23 h 56"/>
              <a:gd name="T8" fmla="*/ 8 w 56"/>
              <a:gd name="T9" fmla="*/ 40 h 56"/>
              <a:gd name="T10" fmla="*/ 23 w 56"/>
              <a:gd name="T11" fmla="*/ 50 h 56"/>
              <a:gd name="T12" fmla="*/ 40 w 56"/>
              <a:gd name="T13" fmla="*/ 47 h 56"/>
              <a:gd name="T14" fmla="*/ 50 w 56"/>
              <a:gd name="T15" fmla="*/ 33 h 56"/>
              <a:gd name="T16" fmla="*/ 42 w 56"/>
              <a:gd name="T17" fmla="*/ 36 h 56"/>
              <a:gd name="T18" fmla="*/ 41 w 56"/>
              <a:gd name="T19" fmla="*/ 38 h 56"/>
              <a:gd name="T20" fmla="*/ 38 w 56"/>
              <a:gd name="T21" fmla="*/ 40 h 56"/>
              <a:gd name="T22" fmla="*/ 36 w 56"/>
              <a:gd name="T23" fmla="*/ 42 h 56"/>
              <a:gd name="T24" fmla="*/ 35 w 56"/>
              <a:gd name="T25" fmla="*/ 42 h 56"/>
              <a:gd name="T26" fmla="*/ 32 w 56"/>
              <a:gd name="T27" fmla="*/ 44 h 56"/>
              <a:gd name="T28" fmla="*/ 30 w 56"/>
              <a:gd name="T29" fmla="*/ 44 h 56"/>
              <a:gd name="T30" fmla="*/ 29 w 56"/>
              <a:gd name="T31" fmla="*/ 44 h 56"/>
              <a:gd name="T32" fmla="*/ 27 w 56"/>
              <a:gd name="T33" fmla="*/ 44 h 56"/>
              <a:gd name="T34" fmla="*/ 25 w 56"/>
              <a:gd name="T35" fmla="*/ 44 h 56"/>
              <a:gd name="T36" fmla="*/ 23 w 56"/>
              <a:gd name="T37" fmla="*/ 44 h 56"/>
              <a:gd name="T38" fmla="*/ 20 w 56"/>
              <a:gd name="T39" fmla="*/ 42 h 56"/>
              <a:gd name="T40" fmla="*/ 19 w 56"/>
              <a:gd name="T41" fmla="*/ 42 h 56"/>
              <a:gd name="T42" fmla="*/ 17 w 56"/>
              <a:gd name="T43" fmla="*/ 40 h 56"/>
              <a:gd name="T44" fmla="*/ 15 w 56"/>
              <a:gd name="T45" fmla="*/ 38 h 56"/>
              <a:gd name="T46" fmla="*/ 13 w 56"/>
              <a:gd name="T47" fmla="*/ 36 h 56"/>
              <a:gd name="T48" fmla="*/ 12 w 56"/>
              <a:gd name="T49" fmla="*/ 31 h 56"/>
              <a:gd name="T50" fmla="*/ 11 w 56"/>
              <a:gd name="T51" fmla="*/ 30 h 56"/>
              <a:gd name="T52" fmla="*/ 11 w 56"/>
              <a:gd name="T53" fmla="*/ 28 h 56"/>
              <a:gd name="T54" fmla="*/ 11 w 56"/>
              <a:gd name="T55" fmla="*/ 26 h 56"/>
              <a:gd name="T56" fmla="*/ 12 w 56"/>
              <a:gd name="T57" fmla="*/ 24 h 56"/>
              <a:gd name="T58" fmla="*/ 12 w 56"/>
              <a:gd name="T59" fmla="*/ 23 h 56"/>
              <a:gd name="T60" fmla="*/ 13 w 56"/>
              <a:gd name="T61" fmla="*/ 20 h 56"/>
              <a:gd name="T62" fmla="*/ 15 w 56"/>
              <a:gd name="T63" fmla="*/ 18 h 56"/>
              <a:gd name="T64" fmla="*/ 17 w 56"/>
              <a:gd name="T65" fmla="*/ 15 h 56"/>
              <a:gd name="T66" fmla="*/ 19 w 56"/>
              <a:gd name="T67" fmla="*/ 14 h 56"/>
              <a:gd name="T68" fmla="*/ 20 w 56"/>
              <a:gd name="T69" fmla="*/ 13 h 56"/>
              <a:gd name="T70" fmla="*/ 23 w 56"/>
              <a:gd name="T71" fmla="*/ 12 h 56"/>
              <a:gd name="T72" fmla="*/ 24 w 56"/>
              <a:gd name="T73" fmla="*/ 12 h 56"/>
              <a:gd name="T74" fmla="*/ 26 w 56"/>
              <a:gd name="T75" fmla="*/ 12 h 56"/>
              <a:gd name="T76" fmla="*/ 28 w 56"/>
              <a:gd name="T77" fmla="*/ 11 h 56"/>
              <a:gd name="T78" fmla="*/ 30 w 56"/>
              <a:gd name="T79" fmla="*/ 12 h 56"/>
              <a:gd name="T80" fmla="*/ 32 w 56"/>
              <a:gd name="T81" fmla="*/ 12 h 56"/>
              <a:gd name="T82" fmla="*/ 33 w 56"/>
              <a:gd name="T83" fmla="*/ 12 h 56"/>
              <a:gd name="T84" fmla="*/ 36 w 56"/>
              <a:gd name="T85" fmla="*/ 14 h 56"/>
              <a:gd name="T86" fmla="*/ 38 w 56"/>
              <a:gd name="T87" fmla="*/ 15 h 56"/>
              <a:gd name="T88" fmla="*/ 40 w 56"/>
              <a:gd name="T89" fmla="*/ 17 h 56"/>
              <a:gd name="T90" fmla="*/ 42 w 56"/>
              <a:gd name="T91" fmla="*/ 19 h 56"/>
              <a:gd name="T92" fmla="*/ 43 w 56"/>
              <a:gd name="T93" fmla="*/ 23 h 56"/>
              <a:gd name="T94" fmla="*/ 44 w 56"/>
              <a:gd name="T95" fmla="*/ 24 h 56"/>
              <a:gd name="T96" fmla="*/ 44 w 56"/>
              <a:gd name="T97" fmla="*/ 25 h 56"/>
              <a:gd name="T98" fmla="*/ 44 w 56"/>
              <a:gd name="T99" fmla="*/ 27 h 56"/>
              <a:gd name="T100" fmla="*/ 44 w 56"/>
              <a:gd name="T101" fmla="*/ 29 h 56"/>
              <a:gd name="T102" fmla="*/ 44 w 56"/>
              <a:gd name="T103" fmla="*/ 31 h 56"/>
              <a:gd name="T104" fmla="*/ 42 w 56"/>
              <a:gd name="T105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" h="56">
                <a:moveTo>
                  <a:pt x="56" y="33"/>
                </a:moveTo>
                <a:cubicBezTo>
                  <a:pt x="56" y="23"/>
                  <a:pt x="56" y="23"/>
                  <a:pt x="56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0"/>
                  <a:pt x="48" y="18"/>
                  <a:pt x="47" y="16"/>
                </a:cubicBezTo>
                <a:cubicBezTo>
                  <a:pt x="51" y="12"/>
                  <a:pt x="51" y="12"/>
                  <a:pt x="51" y="12"/>
                </a:cubicBezTo>
                <a:cubicBezTo>
                  <a:pt x="44" y="5"/>
                  <a:pt x="44" y="5"/>
                  <a:pt x="44" y="5"/>
                </a:cubicBezTo>
                <a:cubicBezTo>
                  <a:pt x="40" y="9"/>
                  <a:pt x="40" y="9"/>
                  <a:pt x="40" y="9"/>
                </a:cubicBezTo>
                <a:cubicBezTo>
                  <a:pt x="38" y="7"/>
                  <a:pt x="35" y="6"/>
                  <a:pt x="33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6"/>
                  <a:pt x="23" y="6"/>
                  <a:pt x="23" y="6"/>
                </a:cubicBezTo>
                <a:cubicBezTo>
                  <a:pt x="20" y="6"/>
                  <a:pt x="18" y="7"/>
                  <a:pt x="15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4" y="12"/>
                  <a:pt x="4" y="12"/>
                  <a:pt x="4" y="12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6"/>
                  <a:pt x="7" y="38"/>
                  <a:pt x="8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47"/>
                  <a:pt x="15" y="47"/>
                  <a:pt x="15" y="47"/>
                </a:cubicBezTo>
                <a:cubicBezTo>
                  <a:pt x="18" y="49"/>
                  <a:pt x="20" y="50"/>
                  <a:pt x="23" y="50"/>
                </a:cubicBezTo>
                <a:cubicBezTo>
                  <a:pt x="23" y="56"/>
                  <a:pt x="23" y="56"/>
                  <a:pt x="2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0"/>
                  <a:pt x="33" y="50"/>
                  <a:pt x="33" y="50"/>
                </a:cubicBezTo>
                <a:cubicBezTo>
                  <a:pt x="35" y="50"/>
                  <a:pt x="38" y="49"/>
                  <a:pt x="40" y="47"/>
                </a:cubicBezTo>
                <a:cubicBezTo>
                  <a:pt x="44" y="51"/>
                  <a:pt x="44" y="51"/>
                  <a:pt x="44" y="51"/>
                </a:cubicBezTo>
                <a:cubicBezTo>
                  <a:pt x="51" y="44"/>
                  <a:pt x="51" y="44"/>
                  <a:pt x="51" y="44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38"/>
                  <a:pt x="49" y="36"/>
                  <a:pt x="50" y="33"/>
                </a:cubicBezTo>
                <a:lnTo>
                  <a:pt x="56" y="33"/>
                </a:lnTo>
                <a:close/>
                <a:moveTo>
                  <a:pt x="42" y="36"/>
                </a:move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1" y="37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39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7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3"/>
                  <a:pt x="21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2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1" y="31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2" y="25"/>
                  <a:pt x="12" y="25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3" y="21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2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3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8"/>
                  <a:pt x="41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1"/>
                  <a:pt x="43" y="22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4" y="23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3"/>
                  <a:pt x="43" y="34"/>
                  <a:pt x="42" y="3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6" name="Freeform 61"/>
          <p:cNvSpPr>
            <a:spLocks noEditPoints="1"/>
          </p:cNvSpPr>
          <p:nvPr userDrawn="1"/>
        </p:nvSpPr>
        <p:spPr bwMode="auto">
          <a:xfrm>
            <a:off x="5514976" y="989410"/>
            <a:ext cx="301625" cy="286941"/>
          </a:xfrm>
          <a:custGeom>
            <a:avLst/>
            <a:gdLst>
              <a:gd name="T0" fmla="*/ 5 w 78"/>
              <a:gd name="T1" fmla="*/ 58 h 99"/>
              <a:gd name="T2" fmla="*/ 5 w 78"/>
              <a:gd name="T3" fmla="*/ 40 h 99"/>
              <a:gd name="T4" fmla="*/ 23 w 78"/>
              <a:gd name="T5" fmla="*/ 40 h 99"/>
              <a:gd name="T6" fmla="*/ 23 w 78"/>
              <a:gd name="T7" fmla="*/ 58 h 99"/>
              <a:gd name="T8" fmla="*/ 5 w 78"/>
              <a:gd name="T9" fmla="*/ 58 h 99"/>
              <a:gd name="T10" fmla="*/ 27 w 78"/>
              <a:gd name="T11" fmla="*/ 80 h 99"/>
              <a:gd name="T12" fmla="*/ 27 w 78"/>
              <a:gd name="T13" fmla="*/ 71 h 99"/>
              <a:gd name="T14" fmla="*/ 27 w 78"/>
              <a:gd name="T15" fmla="*/ 26 h 99"/>
              <a:gd name="T16" fmla="*/ 27 w 78"/>
              <a:gd name="T17" fmla="*/ 18 h 99"/>
              <a:gd name="T18" fmla="*/ 36 w 78"/>
              <a:gd name="T19" fmla="*/ 18 h 99"/>
              <a:gd name="T20" fmla="*/ 35 w 78"/>
              <a:gd name="T21" fmla="*/ 80 h 99"/>
              <a:gd name="T22" fmla="*/ 27 w 78"/>
              <a:gd name="T23" fmla="*/ 80 h 99"/>
              <a:gd name="T24" fmla="*/ 43 w 78"/>
              <a:gd name="T25" fmla="*/ 96 h 99"/>
              <a:gd name="T26" fmla="*/ 43 w 78"/>
              <a:gd name="T27" fmla="*/ 88 h 99"/>
              <a:gd name="T28" fmla="*/ 43 w 78"/>
              <a:gd name="T29" fmla="*/ 10 h 99"/>
              <a:gd name="T30" fmla="*/ 43 w 78"/>
              <a:gd name="T31" fmla="*/ 2 h 99"/>
              <a:gd name="T32" fmla="*/ 51 w 78"/>
              <a:gd name="T33" fmla="*/ 2 h 99"/>
              <a:gd name="T34" fmla="*/ 52 w 78"/>
              <a:gd name="T35" fmla="*/ 96 h 99"/>
              <a:gd name="T36" fmla="*/ 43 w 78"/>
              <a:gd name="T37" fmla="*/ 9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99">
                <a:moveTo>
                  <a:pt x="5" y="58"/>
                </a:moveTo>
                <a:cubicBezTo>
                  <a:pt x="0" y="53"/>
                  <a:pt x="0" y="45"/>
                  <a:pt x="5" y="40"/>
                </a:cubicBezTo>
                <a:cubicBezTo>
                  <a:pt x="10" y="35"/>
                  <a:pt x="18" y="36"/>
                  <a:pt x="23" y="40"/>
                </a:cubicBezTo>
                <a:cubicBezTo>
                  <a:pt x="28" y="45"/>
                  <a:pt x="28" y="53"/>
                  <a:pt x="23" y="58"/>
                </a:cubicBezTo>
                <a:cubicBezTo>
                  <a:pt x="18" y="63"/>
                  <a:pt x="10" y="63"/>
                  <a:pt x="5" y="58"/>
                </a:cubicBezTo>
                <a:close/>
                <a:moveTo>
                  <a:pt x="27" y="80"/>
                </a:moveTo>
                <a:cubicBezTo>
                  <a:pt x="24" y="77"/>
                  <a:pt x="24" y="74"/>
                  <a:pt x="27" y="71"/>
                </a:cubicBezTo>
                <a:cubicBezTo>
                  <a:pt x="39" y="59"/>
                  <a:pt x="40" y="38"/>
                  <a:pt x="27" y="26"/>
                </a:cubicBezTo>
                <a:cubicBezTo>
                  <a:pt x="25" y="24"/>
                  <a:pt x="25" y="20"/>
                  <a:pt x="27" y="18"/>
                </a:cubicBezTo>
                <a:cubicBezTo>
                  <a:pt x="30" y="15"/>
                  <a:pt x="33" y="15"/>
                  <a:pt x="36" y="18"/>
                </a:cubicBezTo>
                <a:cubicBezTo>
                  <a:pt x="53" y="35"/>
                  <a:pt x="52" y="63"/>
                  <a:pt x="35" y="80"/>
                </a:cubicBezTo>
                <a:cubicBezTo>
                  <a:pt x="33" y="82"/>
                  <a:pt x="29" y="82"/>
                  <a:pt x="27" y="80"/>
                </a:cubicBezTo>
                <a:close/>
                <a:moveTo>
                  <a:pt x="43" y="96"/>
                </a:moveTo>
                <a:cubicBezTo>
                  <a:pt x="41" y="94"/>
                  <a:pt x="41" y="90"/>
                  <a:pt x="43" y="88"/>
                </a:cubicBezTo>
                <a:cubicBezTo>
                  <a:pt x="65" y="67"/>
                  <a:pt x="65" y="32"/>
                  <a:pt x="43" y="10"/>
                </a:cubicBezTo>
                <a:cubicBezTo>
                  <a:pt x="41" y="8"/>
                  <a:pt x="41" y="4"/>
                  <a:pt x="43" y="2"/>
                </a:cubicBezTo>
                <a:cubicBezTo>
                  <a:pt x="45" y="0"/>
                  <a:pt x="49" y="0"/>
                  <a:pt x="51" y="2"/>
                </a:cubicBezTo>
                <a:cubicBezTo>
                  <a:pt x="78" y="28"/>
                  <a:pt x="78" y="70"/>
                  <a:pt x="52" y="96"/>
                </a:cubicBezTo>
                <a:cubicBezTo>
                  <a:pt x="49" y="99"/>
                  <a:pt x="46" y="99"/>
                  <a:pt x="43" y="9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7" name="Freeform 62"/>
          <p:cNvSpPr>
            <a:spLocks/>
          </p:cNvSpPr>
          <p:nvPr userDrawn="1"/>
        </p:nvSpPr>
        <p:spPr bwMode="auto">
          <a:xfrm>
            <a:off x="4078288" y="971550"/>
            <a:ext cx="266700" cy="205979"/>
          </a:xfrm>
          <a:custGeom>
            <a:avLst/>
            <a:gdLst>
              <a:gd name="T0" fmla="*/ 33 w 69"/>
              <a:gd name="T1" fmla="*/ 0 h 71"/>
              <a:gd name="T2" fmla="*/ 69 w 69"/>
              <a:gd name="T3" fmla="*/ 28 h 71"/>
              <a:gd name="T4" fmla="*/ 43 w 69"/>
              <a:gd name="T5" fmla="*/ 60 h 71"/>
              <a:gd name="T6" fmla="*/ 32 w 69"/>
              <a:gd name="T7" fmla="*/ 71 h 71"/>
              <a:gd name="T8" fmla="*/ 23 w 69"/>
              <a:gd name="T9" fmla="*/ 62 h 71"/>
              <a:gd name="T10" fmla="*/ 47 w 69"/>
              <a:gd name="T11" fmla="*/ 28 h 71"/>
              <a:gd name="T12" fmla="*/ 34 w 69"/>
              <a:gd name="T13" fmla="*/ 16 h 71"/>
              <a:gd name="T14" fmla="*/ 9 w 69"/>
              <a:gd name="T15" fmla="*/ 34 h 71"/>
              <a:gd name="T16" fmla="*/ 0 w 69"/>
              <a:gd name="T17" fmla="*/ 26 h 71"/>
              <a:gd name="T18" fmla="*/ 33 w 69"/>
              <a:gd name="T1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71">
                <a:moveTo>
                  <a:pt x="33" y="0"/>
                </a:moveTo>
                <a:cubicBezTo>
                  <a:pt x="51" y="0"/>
                  <a:pt x="69" y="8"/>
                  <a:pt x="69" y="28"/>
                </a:cubicBezTo>
                <a:cubicBezTo>
                  <a:pt x="69" y="46"/>
                  <a:pt x="48" y="53"/>
                  <a:pt x="43" y="60"/>
                </a:cubicBezTo>
                <a:cubicBezTo>
                  <a:pt x="40" y="65"/>
                  <a:pt x="41" y="71"/>
                  <a:pt x="32" y="71"/>
                </a:cubicBezTo>
                <a:cubicBezTo>
                  <a:pt x="26" y="71"/>
                  <a:pt x="23" y="67"/>
                  <a:pt x="23" y="62"/>
                </a:cubicBezTo>
                <a:cubicBezTo>
                  <a:pt x="23" y="45"/>
                  <a:pt x="47" y="42"/>
                  <a:pt x="47" y="28"/>
                </a:cubicBezTo>
                <a:cubicBezTo>
                  <a:pt x="47" y="20"/>
                  <a:pt x="42" y="16"/>
                  <a:pt x="34" y="16"/>
                </a:cubicBezTo>
                <a:cubicBezTo>
                  <a:pt x="16" y="16"/>
                  <a:pt x="23" y="34"/>
                  <a:pt x="9" y="34"/>
                </a:cubicBezTo>
                <a:cubicBezTo>
                  <a:pt x="5" y="34"/>
                  <a:pt x="0" y="31"/>
                  <a:pt x="0" y="26"/>
                </a:cubicBezTo>
                <a:cubicBezTo>
                  <a:pt x="0" y="12"/>
                  <a:pt x="16" y="0"/>
                  <a:pt x="33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8" name="Oval 63"/>
          <p:cNvSpPr>
            <a:spLocks noChangeArrowheads="1"/>
          </p:cNvSpPr>
          <p:nvPr userDrawn="1"/>
        </p:nvSpPr>
        <p:spPr bwMode="auto">
          <a:xfrm>
            <a:off x="4159250" y="1191817"/>
            <a:ext cx="88900" cy="69056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79" name="Group 78"/>
          <p:cNvGrpSpPr/>
          <p:nvPr userDrawn="1"/>
        </p:nvGrpSpPr>
        <p:grpSpPr>
          <a:xfrm>
            <a:off x="2784475" y="1293019"/>
            <a:ext cx="325438" cy="509588"/>
            <a:chOff x="2784475" y="1724025"/>
            <a:chExt cx="325438" cy="679450"/>
          </a:xfrm>
        </p:grpSpPr>
        <p:sp>
          <p:nvSpPr>
            <p:cNvPr id="80" name="Oval 64"/>
            <p:cNvSpPr>
              <a:spLocks noChangeArrowheads="1"/>
            </p:cNvSpPr>
            <p:nvPr userDrawn="1"/>
          </p:nvSpPr>
          <p:spPr bwMode="auto">
            <a:xfrm>
              <a:off x="2894013" y="1724025"/>
              <a:ext cx="107950" cy="107950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1" name="Line 65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2" name="Line 66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3" name="Freeform 67"/>
            <p:cNvSpPr>
              <a:spLocks/>
            </p:cNvSpPr>
            <p:nvPr userDrawn="1"/>
          </p:nvSpPr>
          <p:spPr bwMode="auto">
            <a:xfrm>
              <a:off x="2784475" y="1847850"/>
              <a:ext cx="325438" cy="555625"/>
            </a:xfrm>
            <a:custGeom>
              <a:avLst/>
              <a:gdLst>
                <a:gd name="T0" fmla="*/ 40 w 84"/>
                <a:gd name="T1" fmla="*/ 86 h 144"/>
                <a:gd name="T2" fmla="*/ 40 w 84"/>
                <a:gd name="T3" fmla="*/ 135 h 144"/>
                <a:gd name="T4" fmla="*/ 27 w 84"/>
                <a:gd name="T5" fmla="*/ 135 h 144"/>
                <a:gd name="T6" fmla="*/ 26 w 84"/>
                <a:gd name="T7" fmla="*/ 86 h 144"/>
                <a:gd name="T8" fmla="*/ 9 w 84"/>
                <a:gd name="T9" fmla="*/ 86 h 144"/>
                <a:gd name="T10" fmla="*/ 28 w 84"/>
                <a:gd name="T11" fmla="*/ 20 h 144"/>
                <a:gd name="T12" fmla="*/ 25 w 84"/>
                <a:gd name="T13" fmla="*/ 20 h 144"/>
                <a:gd name="T14" fmla="*/ 14 w 84"/>
                <a:gd name="T15" fmla="*/ 58 h 144"/>
                <a:gd name="T16" fmla="*/ 2 w 84"/>
                <a:gd name="T17" fmla="*/ 54 h 144"/>
                <a:gd name="T18" fmla="*/ 15 w 84"/>
                <a:gd name="T19" fmla="*/ 13 h 144"/>
                <a:gd name="T20" fmla="*/ 32 w 84"/>
                <a:gd name="T21" fmla="*/ 0 h 144"/>
                <a:gd name="T22" fmla="*/ 41 w 84"/>
                <a:gd name="T23" fmla="*/ 0 h 144"/>
                <a:gd name="T24" fmla="*/ 41 w 84"/>
                <a:gd name="T25" fmla="*/ 0 h 144"/>
                <a:gd name="T26" fmla="*/ 51 w 84"/>
                <a:gd name="T27" fmla="*/ 0 h 144"/>
                <a:gd name="T28" fmla="*/ 69 w 84"/>
                <a:gd name="T29" fmla="*/ 13 h 144"/>
                <a:gd name="T30" fmla="*/ 81 w 84"/>
                <a:gd name="T31" fmla="*/ 54 h 144"/>
                <a:gd name="T32" fmla="*/ 70 w 84"/>
                <a:gd name="T33" fmla="*/ 58 h 144"/>
                <a:gd name="T34" fmla="*/ 59 w 84"/>
                <a:gd name="T35" fmla="*/ 20 h 144"/>
                <a:gd name="T36" fmla="*/ 56 w 84"/>
                <a:gd name="T37" fmla="*/ 20 h 144"/>
                <a:gd name="T38" fmla="*/ 75 w 84"/>
                <a:gd name="T39" fmla="*/ 86 h 144"/>
                <a:gd name="T40" fmla="*/ 57 w 84"/>
                <a:gd name="T41" fmla="*/ 86 h 144"/>
                <a:gd name="T42" fmla="*/ 57 w 84"/>
                <a:gd name="T43" fmla="*/ 135 h 144"/>
                <a:gd name="T44" fmla="*/ 44 w 84"/>
                <a:gd name="T45" fmla="*/ 135 h 144"/>
                <a:gd name="T46" fmla="*/ 44 w 84"/>
                <a:gd name="T47" fmla="*/ 86 h 144"/>
                <a:gd name="T48" fmla="*/ 40 w 84"/>
                <a:gd name="T4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44">
                  <a:moveTo>
                    <a:pt x="40" y="86"/>
                  </a:moveTo>
                  <a:cubicBezTo>
                    <a:pt x="40" y="135"/>
                    <a:pt x="40" y="135"/>
                    <a:pt x="40" y="135"/>
                  </a:cubicBezTo>
                  <a:cubicBezTo>
                    <a:pt x="40" y="144"/>
                    <a:pt x="27" y="144"/>
                    <a:pt x="27" y="13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1" y="66"/>
                    <a:pt x="0" y="63"/>
                    <a:pt x="2" y="5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9"/>
                    <a:pt x="2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7" y="9"/>
                    <a:pt x="69" y="1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4" y="62"/>
                    <a:pt x="73" y="66"/>
                    <a:pt x="70" y="5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4"/>
                    <a:pt x="44" y="144"/>
                    <a:pt x="44" y="135"/>
                  </a:cubicBezTo>
                  <a:cubicBezTo>
                    <a:pt x="44" y="86"/>
                    <a:pt x="44" y="86"/>
                    <a:pt x="44" y="86"/>
                  </a:cubicBezTo>
                  <a:lnTo>
                    <a:pt x="40" y="8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4" name="Group 83"/>
          <p:cNvGrpSpPr/>
          <p:nvPr userDrawn="1"/>
        </p:nvGrpSpPr>
        <p:grpSpPr>
          <a:xfrm>
            <a:off x="3194050" y="1293019"/>
            <a:ext cx="255588" cy="513160"/>
            <a:chOff x="3194050" y="1724025"/>
            <a:chExt cx="255588" cy="684213"/>
          </a:xfrm>
        </p:grpSpPr>
        <p:sp>
          <p:nvSpPr>
            <p:cNvPr id="85" name="Freeform 68"/>
            <p:cNvSpPr>
              <a:spLocks/>
            </p:cNvSpPr>
            <p:nvPr userDrawn="1"/>
          </p:nvSpPr>
          <p:spPr bwMode="auto">
            <a:xfrm>
              <a:off x="3194050" y="1847850"/>
              <a:ext cx="255588" cy="560388"/>
            </a:xfrm>
            <a:custGeom>
              <a:avLst/>
              <a:gdLst>
                <a:gd name="T0" fmla="*/ 18 w 66"/>
                <a:gd name="T1" fmla="*/ 0 h 145"/>
                <a:gd name="T2" fmla="*/ 0 w 66"/>
                <a:gd name="T3" fmla="*/ 19 h 145"/>
                <a:gd name="T4" fmla="*/ 0 w 66"/>
                <a:gd name="T5" fmla="*/ 63 h 145"/>
                <a:gd name="T6" fmla="*/ 12 w 66"/>
                <a:gd name="T7" fmla="*/ 63 h 145"/>
                <a:gd name="T8" fmla="*/ 12 w 66"/>
                <a:gd name="T9" fmla="*/ 23 h 145"/>
                <a:gd name="T10" fmla="*/ 15 w 66"/>
                <a:gd name="T11" fmla="*/ 23 h 145"/>
                <a:gd name="T12" fmla="*/ 15 w 66"/>
                <a:gd name="T13" fmla="*/ 133 h 145"/>
                <a:gd name="T14" fmla="*/ 31 w 66"/>
                <a:gd name="T15" fmla="*/ 133 h 145"/>
                <a:gd name="T16" fmla="*/ 31 w 66"/>
                <a:gd name="T17" fmla="*/ 69 h 145"/>
                <a:gd name="T18" fmla="*/ 34 w 66"/>
                <a:gd name="T19" fmla="*/ 69 h 145"/>
                <a:gd name="T20" fmla="*/ 34 w 66"/>
                <a:gd name="T21" fmla="*/ 133 h 145"/>
                <a:gd name="T22" fmla="*/ 51 w 66"/>
                <a:gd name="T23" fmla="*/ 133 h 145"/>
                <a:gd name="T24" fmla="*/ 51 w 66"/>
                <a:gd name="T25" fmla="*/ 23 h 145"/>
                <a:gd name="T26" fmla="*/ 54 w 66"/>
                <a:gd name="T27" fmla="*/ 23 h 145"/>
                <a:gd name="T28" fmla="*/ 54 w 66"/>
                <a:gd name="T29" fmla="*/ 63 h 145"/>
                <a:gd name="T30" fmla="*/ 66 w 66"/>
                <a:gd name="T31" fmla="*/ 63 h 145"/>
                <a:gd name="T32" fmla="*/ 66 w 66"/>
                <a:gd name="T33" fmla="*/ 19 h 145"/>
                <a:gd name="T34" fmla="*/ 48 w 66"/>
                <a:gd name="T35" fmla="*/ 0 h 145"/>
                <a:gd name="T36" fmla="*/ 18 w 66"/>
                <a:gd name="T3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45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12" y="71"/>
                    <a:pt x="12" y="6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5" y="145"/>
                    <a:pt x="31" y="144"/>
                    <a:pt x="31" y="133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44"/>
                    <a:pt x="51" y="145"/>
                    <a:pt x="51" y="13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71"/>
                    <a:pt x="66" y="71"/>
                    <a:pt x="66" y="6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0"/>
                    <a:pt x="58" y="0"/>
                    <a:pt x="4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6" name="Oval 69"/>
            <p:cNvSpPr>
              <a:spLocks noChangeArrowheads="1"/>
            </p:cNvSpPr>
            <p:nvPr userDrawn="1"/>
          </p:nvSpPr>
          <p:spPr bwMode="auto">
            <a:xfrm>
              <a:off x="3268663" y="1724025"/>
              <a:ext cx="107950" cy="1127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7" name="Line 70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8" name="Line 71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>
            <a:off x="6180138" y="1307306"/>
            <a:ext cx="469900" cy="486966"/>
            <a:chOff x="6180138" y="1743075"/>
            <a:chExt cx="469900" cy="649288"/>
          </a:xfrm>
        </p:grpSpPr>
        <p:sp>
          <p:nvSpPr>
            <p:cNvPr id="90" name="Freeform 72"/>
            <p:cNvSpPr>
              <a:spLocks/>
            </p:cNvSpPr>
            <p:nvPr userDrawn="1"/>
          </p:nvSpPr>
          <p:spPr bwMode="auto">
            <a:xfrm>
              <a:off x="6330950" y="1966913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1" name="Freeform 73"/>
            <p:cNvSpPr>
              <a:spLocks/>
            </p:cNvSpPr>
            <p:nvPr userDrawn="1"/>
          </p:nvSpPr>
          <p:spPr bwMode="auto">
            <a:xfrm>
              <a:off x="6330950" y="2098675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2" name="Freeform 74"/>
            <p:cNvSpPr>
              <a:spLocks/>
            </p:cNvSpPr>
            <p:nvPr userDrawn="1"/>
          </p:nvSpPr>
          <p:spPr bwMode="auto">
            <a:xfrm>
              <a:off x="6330950" y="2230438"/>
              <a:ext cx="242888" cy="38100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3" name="Freeform 75"/>
            <p:cNvSpPr>
              <a:spLocks/>
            </p:cNvSpPr>
            <p:nvPr userDrawn="1"/>
          </p:nvSpPr>
          <p:spPr bwMode="auto">
            <a:xfrm>
              <a:off x="6342063" y="1743075"/>
              <a:ext cx="146050" cy="120650"/>
            </a:xfrm>
            <a:custGeom>
              <a:avLst/>
              <a:gdLst>
                <a:gd name="T0" fmla="*/ 4 w 38"/>
                <a:gd name="T1" fmla="*/ 31 h 31"/>
                <a:gd name="T2" fmla="*/ 34 w 38"/>
                <a:gd name="T3" fmla="*/ 31 h 31"/>
                <a:gd name="T4" fmla="*/ 38 w 38"/>
                <a:gd name="T5" fmla="*/ 28 h 31"/>
                <a:gd name="T6" fmla="*/ 38 w 38"/>
                <a:gd name="T7" fmla="*/ 13 h 31"/>
                <a:gd name="T8" fmla="*/ 34 w 38"/>
                <a:gd name="T9" fmla="*/ 9 h 31"/>
                <a:gd name="T10" fmla="*/ 29 w 38"/>
                <a:gd name="T11" fmla="*/ 9 h 31"/>
                <a:gd name="T12" fmla="*/ 29 w 38"/>
                <a:gd name="T13" fmla="*/ 9 h 31"/>
                <a:gd name="T14" fmla="*/ 29 w 38"/>
                <a:gd name="T15" fmla="*/ 1 h 31"/>
                <a:gd name="T16" fmla="*/ 27 w 38"/>
                <a:gd name="T17" fmla="*/ 0 h 31"/>
                <a:gd name="T18" fmla="*/ 11 w 38"/>
                <a:gd name="T19" fmla="*/ 0 h 31"/>
                <a:gd name="T20" fmla="*/ 9 w 38"/>
                <a:gd name="T21" fmla="*/ 1 h 31"/>
                <a:gd name="T22" fmla="*/ 9 w 38"/>
                <a:gd name="T23" fmla="*/ 9 h 31"/>
                <a:gd name="T24" fmla="*/ 9 w 38"/>
                <a:gd name="T25" fmla="*/ 9 h 31"/>
                <a:gd name="T26" fmla="*/ 4 w 38"/>
                <a:gd name="T27" fmla="*/ 9 h 31"/>
                <a:gd name="T28" fmla="*/ 0 w 38"/>
                <a:gd name="T29" fmla="*/ 13 h 31"/>
                <a:gd name="T30" fmla="*/ 0 w 38"/>
                <a:gd name="T31" fmla="*/ 28 h 31"/>
                <a:gd name="T32" fmla="*/ 4 w 3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1">
                  <a:moveTo>
                    <a:pt x="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8" y="30"/>
                    <a:pt x="38" y="2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1"/>
                    <a:pt x="36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4" name="Freeform 76"/>
            <p:cNvSpPr>
              <a:spLocks/>
            </p:cNvSpPr>
            <p:nvPr userDrawn="1"/>
          </p:nvSpPr>
          <p:spPr bwMode="auto">
            <a:xfrm>
              <a:off x="6180138" y="1804988"/>
              <a:ext cx="469900" cy="587375"/>
            </a:xfrm>
            <a:custGeom>
              <a:avLst/>
              <a:gdLst>
                <a:gd name="T0" fmla="*/ 108 w 122"/>
                <a:gd name="T1" fmla="*/ 0 h 152"/>
                <a:gd name="T2" fmla="*/ 85 w 122"/>
                <a:gd name="T3" fmla="*/ 0 h 152"/>
                <a:gd name="T4" fmla="*/ 85 w 122"/>
                <a:gd name="T5" fmla="*/ 10 h 152"/>
                <a:gd name="T6" fmla="*/ 108 w 122"/>
                <a:gd name="T7" fmla="*/ 10 h 152"/>
                <a:gd name="T8" fmla="*/ 112 w 122"/>
                <a:gd name="T9" fmla="*/ 12 h 152"/>
                <a:gd name="T10" fmla="*/ 112 w 122"/>
                <a:gd name="T11" fmla="*/ 140 h 152"/>
                <a:gd name="T12" fmla="*/ 108 w 122"/>
                <a:gd name="T13" fmla="*/ 142 h 152"/>
                <a:gd name="T14" fmla="*/ 14 w 122"/>
                <a:gd name="T15" fmla="*/ 142 h 152"/>
                <a:gd name="T16" fmla="*/ 10 w 122"/>
                <a:gd name="T17" fmla="*/ 140 h 152"/>
                <a:gd name="T18" fmla="*/ 10 w 122"/>
                <a:gd name="T19" fmla="*/ 12 h 152"/>
                <a:gd name="T20" fmla="*/ 14 w 122"/>
                <a:gd name="T21" fmla="*/ 10 h 152"/>
                <a:gd name="T22" fmla="*/ 37 w 122"/>
                <a:gd name="T23" fmla="*/ 10 h 152"/>
                <a:gd name="T24" fmla="*/ 37 w 122"/>
                <a:gd name="T25" fmla="*/ 0 h 152"/>
                <a:gd name="T26" fmla="*/ 14 w 122"/>
                <a:gd name="T27" fmla="*/ 0 h 152"/>
                <a:gd name="T28" fmla="*/ 0 w 122"/>
                <a:gd name="T29" fmla="*/ 12 h 152"/>
                <a:gd name="T30" fmla="*/ 0 w 122"/>
                <a:gd name="T31" fmla="*/ 140 h 152"/>
                <a:gd name="T32" fmla="*/ 14 w 122"/>
                <a:gd name="T33" fmla="*/ 152 h 152"/>
                <a:gd name="T34" fmla="*/ 108 w 122"/>
                <a:gd name="T35" fmla="*/ 152 h 152"/>
                <a:gd name="T36" fmla="*/ 122 w 122"/>
                <a:gd name="T37" fmla="*/ 140 h 152"/>
                <a:gd name="T38" fmla="*/ 122 w 122"/>
                <a:gd name="T39" fmla="*/ 12 h 152"/>
                <a:gd name="T40" fmla="*/ 108 w 122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52">
                  <a:moveTo>
                    <a:pt x="10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0" y="10"/>
                    <a:pt x="112" y="11"/>
                    <a:pt x="112" y="12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1"/>
                    <a:pt x="110" y="142"/>
                    <a:pt x="108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2" y="142"/>
                    <a:pt x="10" y="141"/>
                    <a:pt x="10" y="14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2" y="10"/>
                    <a:pt x="1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2"/>
                    <a:pt x="14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15" y="152"/>
                    <a:pt x="122" y="147"/>
                    <a:pt x="122" y="14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5" y="0"/>
                    <a:pt x="108" y="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auto">
            <a:xfrm>
              <a:off x="6242050" y="1909763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7 h 30"/>
                <a:gd name="T30" fmla="*/ 7 w 30"/>
                <a:gd name="T31" fmla="*/ 18 h 30"/>
                <a:gd name="T32" fmla="*/ 8 w 30"/>
                <a:gd name="T33" fmla="*/ 21 h 30"/>
                <a:gd name="T34" fmla="*/ 12 w 30"/>
                <a:gd name="T35" fmla="*/ 15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0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5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9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0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auto">
            <a:xfrm>
              <a:off x="6242050" y="2041525"/>
              <a:ext cx="115888" cy="115888"/>
            </a:xfrm>
            <a:custGeom>
              <a:avLst/>
              <a:gdLst>
                <a:gd name="T0" fmla="*/ 30 w 30"/>
                <a:gd name="T1" fmla="*/ 0 h 30"/>
                <a:gd name="T2" fmla="*/ 18 w 30"/>
                <a:gd name="T3" fmla="*/ 15 h 30"/>
                <a:gd name="T4" fmla="*/ 12 w 30"/>
                <a:gd name="T5" fmla="*/ 25 h 30"/>
                <a:gd name="T6" fmla="*/ 11 w 30"/>
                <a:gd name="T7" fmla="*/ 26 h 30"/>
                <a:gd name="T8" fmla="*/ 6 w 30"/>
                <a:gd name="T9" fmla="*/ 30 h 30"/>
                <a:gd name="T10" fmla="*/ 4 w 30"/>
                <a:gd name="T11" fmla="*/ 29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2 h 30"/>
                <a:gd name="T18" fmla="*/ 1 w 30"/>
                <a:gd name="T19" fmla="*/ 22 h 30"/>
                <a:gd name="T20" fmla="*/ 0 w 30"/>
                <a:gd name="T21" fmla="*/ 18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6 h 30"/>
                <a:gd name="T30" fmla="*/ 7 w 30"/>
                <a:gd name="T31" fmla="*/ 18 h 30"/>
                <a:gd name="T32" fmla="*/ 8 w 30"/>
                <a:gd name="T33" fmla="*/ 20 h 30"/>
                <a:gd name="T34" fmla="*/ 12 w 30"/>
                <a:gd name="T35" fmla="*/ 15 h 30"/>
                <a:gd name="T36" fmla="*/ 14 w 30"/>
                <a:gd name="T37" fmla="*/ 12 h 30"/>
                <a:gd name="T38" fmla="*/ 19 w 30"/>
                <a:gd name="T39" fmla="*/ 5 h 30"/>
                <a:gd name="T40" fmla="*/ 22 w 30"/>
                <a:gd name="T41" fmla="*/ 2 h 30"/>
                <a:gd name="T42" fmla="*/ 25 w 30"/>
                <a:gd name="T43" fmla="*/ 0 h 30"/>
                <a:gd name="T44" fmla="*/ 30 w 30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cubicBezTo>
                    <a:pt x="26" y="5"/>
                    <a:pt x="22" y="10"/>
                    <a:pt x="18" y="15"/>
                  </a:cubicBezTo>
                  <a:cubicBezTo>
                    <a:pt x="14" y="20"/>
                    <a:pt x="15" y="19"/>
                    <a:pt x="12" y="25"/>
                  </a:cubicBezTo>
                  <a:cubicBezTo>
                    <a:pt x="12" y="25"/>
                    <a:pt x="11" y="26"/>
                    <a:pt x="11" y="26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29"/>
                    <a:pt x="4" y="29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7"/>
                    <a:pt x="2" y="27"/>
                    <a:pt x="2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0"/>
                    <a:pt x="10" y="19"/>
                    <a:pt x="12" y="15"/>
                  </a:cubicBezTo>
                  <a:cubicBezTo>
                    <a:pt x="14" y="12"/>
                    <a:pt x="12" y="15"/>
                    <a:pt x="14" y="12"/>
                  </a:cubicBezTo>
                  <a:cubicBezTo>
                    <a:pt x="16" y="9"/>
                    <a:pt x="18" y="7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6" y="0"/>
                    <a:pt x="28" y="0"/>
                    <a:pt x="3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auto">
            <a:xfrm>
              <a:off x="6242050" y="2171700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9 h 30"/>
                <a:gd name="T14" fmla="*/ 2 w 30"/>
                <a:gd name="T15" fmla="*/ 27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6 h 30"/>
                <a:gd name="T28" fmla="*/ 6 w 30"/>
                <a:gd name="T29" fmla="*/ 17 h 30"/>
                <a:gd name="T30" fmla="*/ 7 w 30"/>
                <a:gd name="T31" fmla="*/ 19 h 30"/>
                <a:gd name="T32" fmla="*/ 8 w 30"/>
                <a:gd name="T33" fmla="*/ 21 h 30"/>
                <a:gd name="T34" fmla="*/ 12 w 30"/>
                <a:gd name="T35" fmla="*/ 16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1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3" y="28"/>
                    <a:pt x="2" y="27"/>
                    <a:pt x="2" y="27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9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6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10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1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98" name="Freeform 80"/>
          <p:cNvSpPr>
            <a:spLocks/>
          </p:cNvSpPr>
          <p:nvPr userDrawn="1"/>
        </p:nvSpPr>
        <p:spPr bwMode="auto">
          <a:xfrm>
            <a:off x="6396038" y="565548"/>
            <a:ext cx="274638" cy="203597"/>
          </a:xfrm>
          <a:custGeom>
            <a:avLst/>
            <a:gdLst>
              <a:gd name="T0" fmla="*/ 71 w 71"/>
              <a:gd name="T1" fmla="*/ 2 h 70"/>
              <a:gd name="T2" fmla="*/ 43 w 71"/>
              <a:gd name="T3" fmla="*/ 36 h 70"/>
              <a:gd name="T4" fmla="*/ 29 w 71"/>
              <a:gd name="T5" fmla="*/ 59 h 70"/>
              <a:gd name="T6" fmla="*/ 27 w 71"/>
              <a:gd name="T7" fmla="*/ 63 h 70"/>
              <a:gd name="T8" fmla="*/ 16 w 71"/>
              <a:gd name="T9" fmla="*/ 70 h 70"/>
              <a:gd name="T10" fmla="*/ 11 w 71"/>
              <a:gd name="T11" fmla="*/ 69 h 70"/>
              <a:gd name="T12" fmla="*/ 8 w 71"/>
              <a:gd name="T13" fmla="*/ 66 h 70"/>
              <a:gd name="T14" fmla="*/ 5 w 71"/>
              <a:gd name="T15" fmla="*/ 62 h 70"/>
              <a:gd name="T16" fmla="*/ 2 w 71"/>
              <a:gd name="T17" fmla="*/ 53 h 70"/>
              <a:gd name="T18" fmla="*/ 2 w 71"/>
              <a:gd name="T19" fmla="*/ 52 h 70"/>
              <a:gd name="T20" fmla="*/ 0 w 71"/>
              <a:gd name="T21" fmla="*/ 44 h 70"/>
              <a:gd name="T22" fmla="*/ 4 w 71"/>
              <a:gd name="T23" fmla="*/ 38 h 70"/>
              <a:gd name="T24" fmla="*/ 12 w 71"/>
              <a:gd name="T25" fmla="*/ 35 h 70"/>
              <a:gd name="T26" fmla="*/ 14 w 71"/>
              <a:gd name="T27" fmla="*/ 36 h 70"/>
              <a:gd name="T28" fmla="*/ 15 w 71"/>
              <a:gd name="T29" fmla="*/ 39 h 70"/>
              <a:gd name="T30" fmla="*/ 17 w 71"/>
              <a:gd name="T31" fmla="*/ 43 h 70"/>
              <a:gd name="T32" fmla="*/ 20 w 71"/>
              <a:gd name="T33" fmla="*/ 49 h 70"/>
              <a:gd name="T34" fmla="*/ 29 w 71"/>
              <a:gd name="T35" fmla="*/ 36 h 70"/>
              <a:gd name="T36" fmla="*/ 33 w 71"/>
              <a:gd name="T37" fmla="*/ 29 h 70"/>
              <a:gd name="T38" fmla="*/ 45 w 71"/>
              <a:gd name="T39" fmla="*/ 13 h 70"/>
              <a:gd name="T40" fmla="*/ 52 w 71"/>
              <a:gd name="T41" fmla="*/ 5 h 70"/>
              <a:gd name="T42" fmla="*/ 59 w 71"/>
              <a:gd name="T43" fmla="*/ 2 h 70"/>
              <a:gd name="T44" fmla="*/ 70 w 71"/>
              <a:gd name="T45" fmla="*/ 0 h 70"/>
              <a:gd name="T46" fmla="*/ 71 w 71"/>
              <a:gd name="T47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70">
                <a:moveTo>
                  <a:pt x="71" y="2"/>
                </a:moveTo>
                <a:cubicBezTo>
                  <a:pt x="61" y="13"/>
                  <a:pt x="52" y="24"/>
                  <a:pt x="43" y="36"/>
                </a:cubicBezTo>
                <a:cubicBezTo>
                  <a:pt x="35" y="48"/>
                  <a:pt x="36" y="46"/>
                  <a:pt x="29" y="59"/>
                </a:cubicBezTo>
                <a:cubicBezTo>
                  <a:pt x="28" y="60"/>
                  <a:pt x="27" y="61"/>
                  <a:pt x="27" y="63"/>
                </a:cubicBezTo>
                <a:cubicBezTo>
                  <a:pt x="24" y="68"/>
                  <a:pt x="20" y="70"/>
                  <a:pt x="16" y="70"/>
                </a:cubicBezTo>
                <a:cubicBezTo>
                  <a:pt x="14" y="70"/>
                  <a:pt x="12" y="70"/>
                  <a:pt x="11" y="69"/>
                </a:cubicBezTo>
                <a:cubicBezTo>
                  <a:pt x="10" y="69"/>
                  <a:pt x="9" y="68"/>
                  <a:pt x="8" y="66"/>
                </a:cubicBezTo>
                <a:cubicBezTo>
                  <a:pt x="7" y="65"/>
                  <a:pt x="6" y="64"/>
                  <a:pt x="5" y="62"/>
                </a:cubicBezTo>
                <a:cubicBezTo>
                  <a:pt x="4" y="60"/>
                  <a:pt x="3" y="57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1" y="48"/>
                  <a:pt x="0" y="45"/>
                  <a:pt x="0" y="44"/>
                </a:cubicBezTo>
                <a:cubicBezTo>
                  <a:pt x="0" y="42"/>
                  <a:pt x="2" y="40"/>
                  <a:pt x="4" y="38"/>
                </a:cubicBezTo>
                <a:cubicBezTo>
                  <a:pt x="7" y="36"/>
                  <a:pt x="9" y="35"/>
                  <a:pt x="12" y="35"/>
                </a:cubicBezTo>
                <a:cubicBezTo>
                  <a:pt x="13" y="35"/>
                  <a:pt x="13" y="35"/>
                  <a:pt x="14" y="36"/>
                </a:cubicBezTo>
                <a:cubicBezTo>
                  <a:pt x="14" y="36"/>
                  <a:pt x="15" y="37"/>
                  <a:pt x="15" y="39"/>
                </a:cubicBezTo>
                <a:cubicBezTo>
                  <a:pt x="16" y="40"/>
                  <a:pt x="16" y="41"/>
                  <a:pt x="17" y="43"/>
                </a:cubicBezTo>
                <a:cubicBezTo>
                  <a:pt x="18" y="47"/>
                  <a:pt x="19" y="49"/>
                  <a:pt x="20" y="49"/>
                </a:cubicBezTo>
                <a:cubicBezTo>
                  <a:pt x="21" y="49"/>
                  <a:pt x="24" y="44"/>
                  <a:pt x="29" y="36"/>
                </a:cubicBezTo>
                <a:cubicBezTo>
                  <a:pt x="34" y="28"/>
                  <a:pt x="29" y="35"/>
                  <a:pt x="33" y="29"/>
                </a:cubicBezTo>
                <a:cubicBezTo>
                  <a:pt x="38" y="22"/>
                  <a:pt x="42" y="16"/>
                  <a:pt x="45" y="13"/>
                </a:cubicBezTo>
                <a:cubicBezTo>
                  <a:pt x="47" y="10"/>
                  <a:pt x="50" y="7"/>
                  <a:pt x="52" y="5"/>
                </a:cubicBezTo>
                <a:cubicBezTo>
                  <a:pt x="54" y="4"/>
                  <a:pt x="56" y="2"/>
                  <a:pt x="59" y="2"/>
                </a:cubicBezTo>
                <a:cubicBezTo>
                  <a:pt x="62" y="1"/>
                  <a:pt x="66" y="0"/>
                  <a:pt x="70" y="0"/>
                </a:cubicBezTo>
                <a:lnTo>
                  <a:pt x="71" y="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4956176" y="1849041"/>
            <a:ext cx="455613" cy="264319"/>
            <a:chOff x="4956175" y="2465388"/>
            <a:chExt cx="455613" cy="352425"/>
          </a:xfrm>
        </p:grpSpPr>
        <p:sp>
          <p:nvSpPr>
            <p:cNvPr id="100" name="Line 81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1" name="Line 82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2" name="Freeform 83"/>
            <p:cNvSpPr>
              <a:spLocks/>
            </p:cNvSpPr>
            <p:nvPr userDrawn="1"/>
          </p:nvSpPr>
          <p:spPr bwMode="auto">
            <a:xfrm>
              <a:off x="5183188" y="2465388"/>
              <a:ext cx="207963" cy="101600"/>
            </a:xfrm>
            <a:custGeom>
              <a:avLst/>
              <a:gdLst>
                <a:gd name="T0" fmla="*/ 0 w 131"/>
                <a:gd name="T1" fmla="*/ 42 h 64"/>
                <a:gd name="T2" fmla="*/ 34 w 131"/>
                <a:gd name="T3" fmla="*/ 0 h 64"/>
                <a:gd name="T4" fmla="*/ 131 w 131"/>
                <a:gd name="T5" fmla="*/ 17 h 64"/>
                <a:gd name="T6" fmla="*/ 93 w 131"/>
                <a:gd name="T7" fmla="*/ 64 h 64"/>
                <a:gd name="T8" fmla="*/ 0 w 131"/>
                <a:gd name="T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">
                  <a:moveTo>
                    <a:pt x="0" y="42"/>
                  </a:moveTo>
                  <a:lnTo>
                    <a:pt x="34" y="0"/>
                  </a:lnTo>
                  <a:lnTo>
                    <a:pt x="131" y="17"/>
                  </a:lnTo>
                  <a:lnTo>
                    <a:pt x="93" y="6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3" name="Freeform 84"/>
            <p:cNvSpPr>
              <a:spLocks/>
            </p:cNvSpPr>
            <p:nvPr userDrawn="1"/>
          </p:nvSpPr>
          <p:spPr bwMode="auto">
            <a:xfrm>
              <a:off x="4959350" y="2481263"/>
              <a:ext cx="220663" cy="85725"/>
            </a:xfrm>
            <a:custGeom>
              <a:avLst/>
              <a:gdLst>
                <a:gd name="T0" fmla="*/ 0 w 139"/>
                <a:gd name="T1" fmla="*/ 20 h 54"/>
                <a:gd name="T2" fmla="*/ 41 w 139"/>
                <a:gd name="T3" fmla="*/ 54 h 54"/>
                <a:gd name="T4" fmla="*/ 139 w 139"/>
                <a:gd name="T5" fmla="*/ 32 h 54"/>
                <a:gd name="T6" fmla="*/ 97 w 139"/>
                <a:gd name="T7" fmla="*/ 0 h 54"/>
                <a:gd name="T8" fmla="*/ 0 w 139"/>
                <a:gd name="T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">
                  <a:moveTo>
                    <a:pt x="0" y="20"/>
                  </a:moveTo>
                  <a:lnTo>
                    <a:pt x="41" y="54"/>
                  </a:lnTo>
                  <a:lnTo>
                    <a:pt x="139" y="32"/>
                  </a:lnTo>
                  <a:lnTo>
                    <a:pt x="9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4" name="Freeform 85"/>
            <p:cNvSpPr>
              <a:spLocks/>
            </p:cNvSpPr>
            <p:nvPr userDrawn="1"/>
          </p:nvSpPr>
          <p:spPr bwMode="auto">
            <a:xfrm>
              <a:off x="5024438" y="2613025"/>
              <a:ext cx="150813" cy="204788"/>
            </a:xfrm>
            <a:custGeom>
              <a:avLst/>
              <a:gdLst>
                <a:gd name="T0" fmla="*/ 47 w 95"/>
                <a:gd name="T1" fmla="*/ 58 h 129"/>
                <a:gd name="T2" fmla="*/ 44 w 95"/>
                <a:gd name="T3" fmla="*/ 58 h 129"/>
                <a:gd name="T4" fmla="*/ 0 w 95"/>
                <a:gd name="T5" fmla="*/ 41 h 129"/>
                <a:gd name="T6" fmla="*/ 0 w 95"/>
                <a:gd name="T7" fmla="*/ 90 h 129"/>
                <a:gd name="T8" fmla="*/ 95 w 95"/>
                <a:gd name="T9" fmla="*/ 129 h 129"/>
                <a:gd name="T10" fmla="*/ 95 w 95"/>
                <a:gd name="T11" fmla="*/ 0 h 129"/>
                <a:gd name="T12" fmla="*/ 47 w 95"/>
                <a:gd name="T1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29">
                  <a:moveTo>
                    <a:pt x="47" y="58"/>
                  </a:moveTo>
                  <a:lnTo>
                    <a:pt x="44" y="58"/>
                  </a:lnTo>
                  <a:lnTo>
                    <a:pt x="0" y="41"/>
                  </a:lnTo>
                  <a:lnTo>
                    <a:pt x="0" y="90"/>
                  </a:lnTo>
                  <a:lnTo>
                    <a:pt x="95" y="129"/>
                  </a:lnTo>
                  <a:lnTo>
                    <a:pt x="95" y="0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5" name="Freeform 86"/>
            <p:cNvSpPr>
              <a:spLocks/>
            </p:cNvSpPr>
            <p:nvPr userDrawn="1"/>
          </p:nvSpPr>
          <p:spPr bwMode="auto">
            <a:xfrm>
              <a:off x="4956175" y="2570163"/>
              <a:ext cx="211138" cy="127000"/>
            </a:xfrm>
            <a:custGeom>
              <a:avLst/>
              <a:gdLst>
                <a:gd name="T0" fmla="*/ 43 w 133"/>
                <a:gd name="T1" fmla="*/ 0 h 80"/>
                <a:gd name="T2" fmla="*/ 43 w 133"/>
                <a:gd name="T3" fmla="*/ 0 h 80"/>
                <a:gd name="T4" fmla="*/ 0 w 133"/>
                <a:gd name="T5" fmla="*/ 46 h 80"/>
                <a:gd name="T6" fmla="*/ 43 w 133"/>
                <a:gd name="T7" fmla="*/ 63 h 80"/>
                <a:gd name="T8" fmla="*/ 87 w 133"/>
                <a:gd name="T9" fmla="*/ 80 h 80"/>
                <a:gd name="T10" fmla="*/ 133 w 133"/>
                <a:gd name="T11" fmla="*/ 24 h 80"/>
                <a:gd name="T12" fmla="*/ 43 w 13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0">
                  <a:moveTo>
                    <a:pt x="43" y="0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63"/>
                  </a:lnTo>
                  <a:lnTo>
                    <a:pt x="87" y="80"/>
                  </a:lnTo>
                  <a:lnTo>
                    <a:pt x="133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6" name="Freeform 87"/>
            <p:cNvSpPr>
              <a:spLocks/>
            </p:cNvSpPr>
            <p:nvPr userDrawn="1"/>
          </p:nvSpPr>
          <p:spPr bwMode="auto">
            <a:xfrm>
              <a:off x="5183188" y="2613025"/>
              <a:ext cx="150813" cy="204788"/>
            </a:xfrm>
            <a:custGeom>
              <a:avLst/>
              <a:gdLst>
                <a:gd name="T0" fmla="*/ 0 w 95"/>
                <a:gd name="T1" fmla="*/ 0 h 129"/>
                <a:gd name="T2" fmla="*/ 0 w 95"/>
                <a:gd name="T3" fmla="*/ 129 h 129"/>
                <a:gd name="T4" fmla="*/ 95 w 95"/>
                <a:gd name="T5" fmla="*/ 90 h 129"/>
                <a:gd name="T6" fmla="*/ 95 w 95"/>
                <a:gd name="T7" fmla="*/ 29 h 129"/>
                <a:gd name="T8" fmla="*/ 54 w 95"/>
                <a:gd name="T9" fmla="*/ 44 h 129"/>
                <a:gd name="T10" fmla="*/ 0 w 9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9">
                  <a:moveTo>
                    <a:pt x="0" y="0"/>
                  </a:moveTo>
                  <a:lnTo>
                    <a:pt x="0" y="129"/>
                  </a:lnTo>
                  <a:lnTo>
                    <a:pt x="95" y="90"/>
                  </a:lnTo>
                  <a:lnTo>
                    <a:pt x="95" y="29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7" name="Freeform 88"/>
            <p:cNvSpPr>
              <a:spLocks/>
            </p:cNvSpPr>
            <p:nvPr userDrawn="1"/>
          </p:nvSpPr>
          <p:spPr bwMode="auto">
            <a:xfrm>
              <a:off x="5191125" y="2570163"/>
              <a:ext cx="220663" cy="104775"/>
            </a:xfrm>
            <a:custGeom>
              <a:avLst/>
              <a:gdLst>
                <a:gd name="T0" fmla="*/ 92 w 139"/>
                <a:gd name="T1" fmla="*/ 0 h 66"/>
                <a:gd name="T2" fmla="*/ 90 w 139"/>
                <a:gd name="T3" fmla="*/ 0 h 66"/>
                <a:gd name="T4" fmla="*/ 0 w 139"/>
                <a:gd name="T5" fmla="*/ 27 h 66"/>
                <a:gd name="T6" fmla="*/ 51 w 139"/>
                <a:gd name="T7" fmla="*/ 66 h 66"/>
                <a:gd name="T8" fmla="*/ 90 w 139"/>
                <a:gd name="T9" fmla="*/ 51 h 66"/>
                <a:gd name="T10" fmla="*/ 139 w 139"/>
                <a:gd name="T11" fmla="*/ 34 h 66"/>
                <a:gd name="T12" fmla="*/ 92 w 1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6">
                  <a:moveTo>
                    <a:pt x="92" y="0"/>
                  </a:moveTo>
                  <a:lnTo>
                    <a:pt x="90" y="0"/>
                  </a:lnTo>
                  <a:lnTo>
                    <a:pt x="0" y="27"/>
                  </a:lnTo>
                  <a:lnTo>
                    <a:pt x="51" y="66"/>
                  </a:lnTo>
                  <a:lnTo>
                    <a:pt x="90" y="51"/>
                  </a:lnTo>
                  <a:lnTo>
                    <a:pt x="139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08" name="Freeform 89"/>
          <p:cNvSpPr>
            <a:spLocks noEditPoints="1"/>
          </p:cNvSpPr>
          <p:nvPr userDrawn="1"/>
        </p:nvSpPr>
        <p:spPr bwMode="auto">
          <a:xfrm>
            <a:off x="5110163" y="965598"/>
            <a:ext cx="266700" cy="298847"/>
          </a:xfrm>
          <a:custGeom>
            <a:avLst/>
            <a:gdLst>
              <a:gd name="T0" fmla="*/ 34 w 69"/>
              <a:gd name="T1" fmla="*/ 0 h 103"/>
              <a:gd name="T2" fmla="*/ 0 w 69"/>
              <a:gd name="T3" fmla="*/ 34 h 103"/>
              <a:gd name="T4" fmla="*/ 34 w 69"/>
              <a:gd name="T5" fmla="*/ 103 h 103"/>
              <a:gd name="T6" fmla="*/ 69 w 69"/>
              <a:gd name="T7" fmla="*/ 34 h 103"/>
              <a:gd name="T8" fmla="*/ 34 w 69"/>
              <a:gd name="T9" fmla="*/ 0 h 103"/>
              <a:gd name="T10" fmla="*/ 34 w 69"/>
              <a:gd name="T11" fmla="*/ 61 h 103"/>
              <a:gd name="T12" fmla="*/ 10 w 69"/>
              <a:gd name="T13" fmla="*/ 37 h 103"/>
              <a:gd name="T14" fmla="*/ 34 w 69"/>
              <a:gd name="T15" fmla="*/ 13 h 103"/>
              <a:gd name="T16" fmla="*/ 58 w 69"/>
              <a:gd name="T17" fmla="*/ 37 h 103"/>
              <a:gd name="T18" fmla="*/ 34 w 69"/>
              <a:gd name="T19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103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3"/>
                  <a:pt x="34" y="103"/>
                  <a:pt x="34" y="103"/>
                </a:cubicBezTo>
                <a:cubicBezTo>
                  <a:pt x="34" y="103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21" y="61"/>
                  <a:pt x="10" y="50"/>
                  <a:pt x="10" y="37"/>
                </a:cubicBezTo>
                <a:cubicBezTo>
                  <a:pt x="10" y="24"/>
                  <a:pt x="21" y="13"/>
                  <a:pt x="34" y="13"/>
                </a:cubicBezTo>
                <a:cubicBezTo>
                  <a:pt x="47" y="13"/>
                  <a:pt x="58" y="24"/>
                  <a:pt x="58" y="37"/>
                </a:cubicBezTo>
                <a:cubicBezTo>
                  <a:pt x="58" y="50"/>
                  <a:pt x="47" y="61"/>
                  <a:pt x="34" y="6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09" name="Freeform 92"/>
          <p:cNvSpPr>
            <a:spLocks/>
          </p:cNvSpPr>
          <p:nvPr userDrawn="1"/>
        </p:nvSpPr>
        <p:spPr bwMode="auto">
          <a:xfrm>
            <a:off x="4511676" y="733425"/>
            <a:ext cx="390525" cy="246460"/>
          </a:xfrm>
          <a:custGeom>
            <a:avLst/>
            <a:gdLst>
              <a:gd name="T0" fmla="*/ 101 w 101"/>
              <a:gd name="T1" fmla="*/ 35 h 85"/>
              <a:gd name="T2" fmla="*/ 50 w 101"/>
              <a:gd name="T3" fmla="*/ 0 h 85"/>
              <a:gd name="T4" fmla="*/ 0 w 101"/>
              <a:gd name="T5" fmla="*/ 35 h 85"/>
              <a:gd name="T6" fmla="*/ 50 w 101"/>
              <a:gd name="T7" fmla="*/ 71 h 85"/>
              <a:gd name="T8" fmla="*/ 58 w 101"/>
              <a:gd name="T9" fmla="*/ 70 h 85"/>
              <a:gd name="T10" fmla="*/ 59 w 101"/>
              <a:gd name="T11" fmla="*/ 71 h 85"/>
              <a:gd name="T12" fmla="*/ 60 w 101"/>
              <a:gd name="T13" fmla="*/ 73 h 85"/>
              <a:gd name="T14" fmla="*/ 55 w 101"/>
              <a:gd name="T15" fmla="*/ 83 h 85"/>
              <a:gd name="T16" fmla="*/ 54 w 101"/>
              <a:gd name="T17" fmla="*/ 84 h 85"/>
              <a:gd name="T18" fmla="*/ 56 w 101"/>
              <a:gd name="T19" fmla="*/ 85 h 85"/>
              <a:gd name="T20" fmla="*/ 78 w 101"/>
              <a:gd name="T21" fmla="*/ 68 h 85"/>
              <a:gd name="T22" fmla="*/ 82 w 101"/>
              <a:gd name="T23" fmla="*/ 63 h 85"/>
              <a:gd name="T24" fmla="*/ 101 w 101"/>
              <a:gd name="T25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85">
                <a:moveTo>
                  <a:pt x="101" y="35"/>
                </a:moveTo>
                <a:cubicBezTo>
                  <a:pt x="101" y="16"/>
                  <a:pt x="78" y="0"/>
                  <a:pt x="50" y="0"/>
                </a:cubicBezTo>
                <a:cubicBezTo>
                  <a:pt x="23" y="0"/>
                  <a:pt x="0" y="16"/>
                  <a:pt x="0" y="35"/>
                </a:cubicBezTo>
                <a:cubicBezTo>
                  <a:pt x="0" y="55"/>
                  <a:pt x="23" y="71"/>
                  <a:pt x="50" y="71"/>
                </a:cubicBezTo>
                <a:cubicBezTo>
                  <a:pt x="53" y="71"/>
                  <a:pt x="55" y="71"/>
                  <a:pt x="58" y="70"/>
                </a:cubicBezTo>
                <a:cubicBezTo>
                  <a:pt x="58" y="70"/>
                  <a:pt x="59" y="71"/>
                  <a:pt x="59" y="71"/>
                </a:cubicBezTo>
                <a:cubicBezTo>
                  <a:pt x="60" y="72"/>
                  <a:pt x="60" y="72"/>
                  <a:pt x="60" y="73"/>
                </a:cubicBezTo>
                <a:cubicBezTo>
                  <a:pt x="59" y="77"/>
                  <a:pt x="57" y="80"/>
                  <a:pt x="55" y="83"/>
                </a:cubicBezTo>
                <a:cubicBezTo>
                  <a:pt x="54" y="83"/>
                  <a:pt x="54" y="84"/>
                  <a:pt x="54" y="84"/>
                </a:cubicBezTo>
                <a:cubicBezTo>
                  <a:pt x="55" y="85"/>
                  <a:pt x="55" y="85"/>
                  <a:pt x="56" y="85"/>
                </a:cubicBezTo>
                <a:cubicBezTo>
                  <a:pt x="66" y="83"/>
                  <a:pt x="74" y="76"/>
                  <a:pt x="78" y="68"/>
                </a:cubicBezTo>
                <a:cubicBezTo>
                  <a:pt x="78" y="66"/>
                  <a:pt x="80" y="64"/>
                  <a:pt x="82" y="63"/>
                </a:cubicBezTo>
                <a:cubicBezTo>
                  <a:pt x="93" y="57"/>
                  <a:pt x="101" y="47"/>
                  <a:pt x="101" y="3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0" name="Freeform 93"/>
          <p:cNvSpPr>
            <a:spLocks/>
          </p:cNvSpPr>
          <p:nvPr userDrawn="1"/>
        </p:nvSpPr>
        <p:spPr bwMode="auto">
          <a:xfrm>
            <a:off x="2889250" y="1991916"/>
            <a:ext cx="393700" cy="344091"/>
          </a:xfrm>
          <a:custGeom>
            <a:avLst/>
            <a:gdLst>
              <a:gd name="T0" fmla="*/ 83 w 102"/>
              <a:gd name="T1" fmla="*/ 80 h 119"/>
              <a:gd name="T2" fmla="*/ 70 w 102"/>
              <a:gd name="T3" fmla="*/ 85 h 119"/>
              <a:gd name="T4" fmla="*/ 38 w 102"/>
              <a:gd name="T5" fmla="*/ 65 h 119"/>
              <a:gd name="T6" fmla="*/ 38 w 102"/>
              <a:gd name="T7" fmla="*/ 59 h 119"/>
              <a:gd name="T8" fmla="*/ 38 w 102"/>
              <a:gd name="T9" fmla="*/ 54 h 119"/>
              <a:gd name="T10" fmla="*/ 70 w 102"/>
              <a:gd name="T11" fmla="*/ 34 h 119"/>
              <a:gd name="T12" fmla="*/ 83 w 102"/>
              <a:gd name="T13" fmla="*/ 39 h 119"/>
              <a:gd name="T14" fmla="*/ 102 w 102"/>
              <a:gd name="T15" fmla="*/ 19 h 119"/>
              <a:gd name="T16" fmla="*/ 83 w 102"/>
              <a:gd name="T17" fmla="*/ 0 h 119"/>
              <a:gd name="T18" fmla="*/ 63 w 102"/>
              <a:gd name="T19" fmla="*/ 19 h 119"/>
              <a:gd name="T20" fmla="*/ 64 w 102"/>
              <a:gd name="T21" fmla="*/ 25 h 119"/>
              <a:gd name="T22" fmla="*/ 32 w 102"/>
              <a:gd name="T23" fmla="*/ 45 h 119"/>
              <a:gd name="T24" fmla="*/ 19 w 102"/>
              <a:gd name="T25" fmla="*/ 40 h 119"/>
              <a:gd name="T26" fmla="*/ 0 w 102"/>
              <a:gd name="T27" fmla="*/ 59 h 119"/>
              <a:gd name="T28" fmla="*/ 19 w 102"/>
              <a:gd name="T29" fmla="*/ 79 h 119"/>
              <a:gd name="T30" fmla="*/ 32 w 102"/>
              <a:gd name="T31" fmla="*/ 74 h 119"/>
              <a:gd name="T32" fmla="*/ 64 w 102"/>
              <a:gd name="T33" fmla="*/ 94 h 119"/>
              <a:gd name="T34" fmla="*/ 63 w 102"/>
              <a:gd name="T35" fmla="*/ 99 h 119"/>
              <a:gd name="T36" fmla="*/ 83 w 102"/>
              <a:gd name="T37" fmla="*/ 119 h 119"/>
              <a:gd name="T38" fmla="*/ 102 w 102"/>
              <a:gd name="T39" fmla="*/ 99 h 119"/>
              <a:gd name="T40" fmla="*/ 83 w 102"/>
              <a:gd name="T41" fmla="*/ 8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119">
                <a:moveTo>
                  <a:pt x="83" y="80"/>
                </a:moveTo>
                <a:cubicBezTo>
                  <a:pt x="78" y="80"/>
                  <a:pt x="73" y="82"/>
                  <a:pt x="70" y="8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59"/>
                </a:cubicBezTo>
                <a:cubicBezTo>
                  <a:pt x="38" y="57"/>
                  <a:pt x="38" y="56"/>
                  <a:pt x="38" y="54"/>
                </a:cubicBezTo>
                <a:cubicBezTo>
                  <a:pt x="70" y="34"/>
                  <a:pt x="70" y="34"/>
                  <a:pt x="70" y="34"/>
                </a:cubicBezTo>
                <a:cubicBezTo>
                  <a:pt x="73" y="37"/>
                  <a:pt x="78" y="39"/>
                  <a:pt x="83" y="39"/>
                </a:cubicBezTo>
                <a:cubicBezTo>
                  <a:pt x="94" y="39"/>
                  <a:pt x="102" y="30"/>
                  <a:pt x="102" y="19"/>
                </a:cubicBezTo>
                <a:cubicBezTo>
                  <a:pt x="102" y="9"/>
                  <a:pt x="94" y="0"/>
                  <a:pt x="83" y="0"/>
                </a:cubicBezTo>
                <a:cubicBezTo>
                  <a:pt x="72" y="0"/>
                  <a:pt x="63" y="9"/>
                  <a:pt x="63" y="19"/>
                </a:cubicBezTo>
                <a:cubicBezTo>
                  <a:pt x="63" y="21"/>
                  <a:pt x="64" y="23"/>
                  <a:pt x="64" y="25"/>
                </a:cubicBezTo>
                <a:cubicBezTo>
                  <a:pt x="32" y="45"/>
                  <a:pt x="32" y="45"/>
                  <a:pt x="32" y="45"/>
                </a:cubicBezTo>
                <a:cubicBezTo>
                  <a:pt x="28" y="42"/>
                  <a:pt x="24" y="40"/>
                  <a:pt x="19" y="40"/>
                </a:cubicBezTo>
                <a:cubicBezTo>
                  <a:pt x="8" y="40"/>
                  <a:pt x="0" y="49"/>
                  <a:pt x="0" y="59"/>
                </a:cubicBezTo>
                <a:cubicBezTo>
                  <a:pt x="0" y="70"/>
                  <a:pt x="8" y="79"/>
                  <a:pt x="19" y="79"/>
                </a:cubicBezTo>
                <a:cubicBezTo>
                  <a:pt x="24" y="79"/>
                  <a:pt x="29" y="77"/>
                  <a:pt x="32" y="74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6"/>
                  <a:pt x="63" y="97"/>
                  <a:pt x="63" y="99"/>
                </a:cubicBezTo>
                <a:cubicBezTo>
                  <a:pt x="63" y="110"/>
                  <a:pt x="72" y="119"/>
                  <a:pt x="83" y="119"/>
                </a:cubicBezTo>
                <a:cubicBezTo>
                  <a:pt x="94" y="119"/>
                  <a:pt x="102" y="110"/>
                  <a:pt x="102" y="99"/>
                </a:cubicBezTo>
                <a:cubicBezTo>
                  <a:pt x="102" y="88"/>
                  <a:pt x="94" y="80"/>
                  <a:pt x="83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1" name="Freeform 94"/>
          <p:cNvSpPr>
            <a:spLocks noEditPoints="1"/>
          </p:cNvSpPr>
          <p:nvPr userDrawn="1"/>
        </p:nvSpPr>
        <p:spPr bwMode="auto">
          <a:xfrm>
            <a:off x="1958976" y="1012032"/>
            <a:ext cx="231775" cy="208360"/>
          </a:xfrm>
          <a:custGeom>
            <a:avLst/>
            <a:gdLst>
              <a:gd name="T0" fmla="*/ 36 w 146"/>
              <a:gd name="T1" fmla="*/ 44 h 175"/>
              <a:gd name="T2" fmla="*/ 44 w 146"/>
              <a:gd name="T3" fmla="*/ 0 h 175"/>
              <a:gd name="T4" fmla="*/ 73 w 146"/>
              <a:gd name="T5" fmla="*/ 0 h 175"/>
              <a:gd name="T6" fmla="*/ 63 w 146"/>
              <a:gd name="T7" fmla="*/ 44 h 175"/>
              <a:gd name="T8" fmla="*/ 102 w 146"/>
              <a:gd name="T9" fmla="*/ 44 h 175"/>
              <a:gd name="T10" fmla="*/ 109 w 146"/>
              <a:gd name="T11" fmla="*/ 0 h 175"/>
              <a:gd name="T12" fmla="*/ 139 w 146"/>
              <a:gd name="T13" fmla="*/ 0 h 175"/>
              <a:gd name="T14" fmla="*/ 129 w 146"/>
              <a:gd name="T15" fmla="*/ 44 h 175"/>
              <a:gd name="T16" fmla="*/ 146 w 146"/>
              <a:gd name="T17" fmla="*/ 44 h 175"/>
              <a:gd name="T18" fmla="*/ 146 w 146"/>
              <a:gd name="T19" fmla="*/ 71 h 175"/>
              <a:gd name="T20" fmla="*/ 124 w 146"/>
              <a:gd name="T21" fmla="*/ 71 h 175"/>
              <a:gd name="T22" fmla="*/ 117 w 146"/>
              <a:gd name="T23" fmla="*/ 102 h 175"/>
              <a:gd name="T24" fmla="*/ 146 w 146"/>
              <a:gd name="T25" fmla="*/ 102 h 175"/>
              <a:gd name="T26" fmla="*/ 146 w 146"/>
              <a:gd name="T27" fmla="*/ 129 h 175"/>
              <a:gd name="T28" fmla="*/ 109 w 146"/>
              <a:gd name="T29" fmla="*/ 129 h 175"/>
              <a:gd name="T30" fmla="*/ 102 w 146"/>
              <a:gd name="T31" fmla="*/ 175 h 175"/>
              <a:gd name="T32" fmla="*/ 73 w 146"/>
              <a:gd name="T33" fmla="*/ 175 h 175"/>
              <a:gd name="T34" fmla="*/ 83 w 146"/>
              <a:gd name="T35" fmla="*/ 129 h 175"/>
              <a:gd name="T36" fmla="*/ 46 w 146"/>
              <a:gd name="T37" fmla="*/ 129 h 175"/>
              <a:gd name="T38" fmla="*/ 36 w 146"/>
              <a:gd name="T39" fmla="*/ 175 h 175"/>
              <a:gd name="T40" fmla="*/ 7 w 146"/>
              <a:gd name="T41" fmla="*/ 175 h 175"/>
              <a:gd name="T42" fmla="*/ 17 w 146"/>
              <a:gd name="T43" fmla="*/ 129 h 175"/>
              <a:gd name="T44" fmla="*/ 0 w 146"/>
              <a:gd name="T45" fmla="*/ 129 h 175"/>
              <a:gd name="T46" fmla="*/ 0 w 146"/>
              <a:gd name="T47" fmla="*/ 102 h 175"/>
              <a:gd name="T48" fmla="*/ 22 w 146"/>
              <a:gd name="T49" fmla="*/ 102 h 175"/>
              <a:gd name="T50" fmla="*/ 29 w 146"/>
              <a:gd name="T51" fmla="*/ 71 h 175"/>
              <a:gd name="T52" fmla="*/ 0 w 146"/>
              <a:gd name="T53" fmla="*/ 71 h 175"/>
              <a:gd name="T54" fmla="*/ 0 w 146"/>
              <a:gd name="T55" fmla="*/ 44 h 175"/>
              <a:gd name="T56" fmla="*/ 36 w 146"/>
              <a:gd name="T57" fmla="*/ 44 h 175"/>
              <a:gd name="T58" fmla="*/ 51 w 146"/>
              <a:gd name="T59" fmla="*/ 102 h 175"/>
              <a:gd name="T60" fmla="*/ 87 w 146"/>
              <a:gd name="T61" fmla="*/ 102 h 175"/>
              <a:gd name="T62" fmla="*/ 95 w 146"/>
              <a:gd name="T63" fmla="*/ 71 h 175"/>
              <a:gd name="T64" fmla="*/ 58 w 146"/>
              <a:gd name="T65" fmla="*/ 71 h 175"/>
              <a:gd name="T66" fmla="*/ 51 w 146"/>
              <a:gd name="T67" fmla="*/ 10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" h="175">
                <a:moveTo>
                  <a:pt x="36" y="44"/>
                </a:moveTo>
                <a:lnTo>
                  <a:pt x="44" y="0"/>
                </a:lnTo>
                <a:lnTo>
                  <a:pt x="73" y="0"/>
                </a:lnTo>
                <a:lnTo>
                  <a:pt x="63" y="44"/>
                </a:lnTo>
                <a:lnTo>
                  <a:pt x="102" y="44"/>
                </a:lnTo>
                <a:lnTo>
                  <a:pt x="109" y="0"/>
                </a:lnTo>
                <a:lnTo>
                  <a:pt x="139" y="0"/>
                </a:lnTo>
                <a:lnTo>
                  <a:pt x="129" y="44"/>
                </a:lnTo>
                <a:lnTo>
                  <a:pt x="146" y="44"/>
                </a:lnTo>
                <a:lnTo>
                  <a:pt x="146" y="71"/>
                </a:lnTo>
                <a:lnTo>
                  <a:pt x="124" y="71"/>
                </a:lnTo>
                <a:lnTo>
                  <a:pt x="117" y="102"/>
                </a:lnTo>
                <a:lnTo>
                  <a:pt x="146" y="102"/>
                </a:lnTo>
                <a:lnTo>
                  <a:pt x="146" y="129"/>
                </a:lnTo>
                <a:lnTo>
                  <a:pt x="109" y="129"/>
                </a:lnTo>
                <a:lnTo>
                  <a:pt x="102" y="175"/>
                </a:lnTo>
                <a:lnTo>
                  <a:pt x="73" y="175"/>
                </a:lnTo>
                <a:lnTo>
                  <a:pt x="83" y="129"/>
                </a:lnTo>
                <a:lnTo>
                  <a:pt x="46" y="129"/>
                </a:lnTo>
                <a:lnTo>
                  <a:pt x="36" y="175"/>
                </a:lnTo>
                <a:lnTo>
                  <a:pt x="7" y="175"/>
                </a:lnTo>
                <a:lnTo>
                  <a:pt x="17" y="129"/>
                </a:lnTo>
                <a:lnTo>
                  <a:pt x="0" y="129"/>
                </a:lnTo>
                <a:lnTo>
                  <a:pt x="0" y="102"/>
                </a:lnTo>
                <a:lnTo>
                  <a:pt x="22" y="102"/>
                </a:lnTo>
                <a:lnTo>
                  <a:pt x="29" y="71"/>
                </a:lnTo>
                <a:lnTo>
                  <a:pt x="0" y="71"/>
                </a:lnTo>
                <a:lnTo>
                  <a:pt x="0" y="44"/>
                </a:lnTo>
                <a:lnTo>
                  <a:pt x="36" y="44"/>
                </a:lnTo>
                <a:close/>
                <a:moveTo>
                  <a:pt x="51" y="102"/>
                </a:moveTo>
                <a:lnTo>
                  <a:pt x="87" y="102"/>
                </a:lnTo>
                <a:lnTo>
                  <a:pt x="95" y="71"/>
                </a:lnTo>
                <a:lnTo>
                  <a:pt x="58" y="71"/>
                </a:lnTo>
                <a:lnTo>
                  <a:pt x="51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5932488" y="531019"/>
            <a:ext cx="363538" cy="275035"/>
            <a:chOff x="5932488" y="708025"/>
            <a:chExt cx="363538" cy="366713"/>
          </a:xfrm>
        </p:grpSpPr>
        <p:sp>
          <p:nvSpPr>
            <p:cNvPr id="113" name="Freeform 95"/>
            <p:cNvSpPr>
              <a:spLocks/>
            </p:cNvSpPr>
            <p:nvPr userDrawn="1"/>
          </p:nvSpPr>
          <p:spPr bwMode="auto">
            <a:xfrm>
              <a:off x="5932488" y="769938"/>
              <a:ext cx="161925" cy="131763"/>
            </a:xfrm>
            <a:custGeom>
              <a:avLst/>
              <a:gdLst>
                <a:gd name="T0" fmla="*/ 0 w 42"/>
                <a:gd name="T1" fmla="*/ 34 h 34"/>
                <a:gd name="T2" fmla="*/ 2 w 42"/>
                <a:gd name="T3" fmla="*/ 16 h 34"/>
                <a:gd name="T4" fmla="*/ 12 w 42"/>
                <a:gd name="T5" fmla="*/ 0 h 34"/>
                <a:gd name="T6" fmla="*/ 42 w 42"/>
                <a:gd name="T7" fmla="*/ 30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0" y="21"/>
                    <a:pt x="2" y="16"/>
                  </a:cubicBezTo>
                  <a:cubicBezTo>
                    <a:pt x="4" y="10"/>
                    <a:pt x="8" y="5"/>
                    <a:pt x="12" y="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4" name="Freeform 96"/>
            <p:cNvSpPr>
              <a:spLocks/>
            </p:cNvSpPr>
            <p:nvPr userDrawn="1"/>
          </p:nvSpPr>
          <p:spPr bwMode="auto">
            <a:xfrm>
              <a:off x="5932488" y="750888"/>
              <a:ext cx="363538" cy="323850"/>
            </a:xfrm>
            <a:custGeom>
              <a:avLst/>
              <a:gdLst>
                <a:gd name="T0" fmla="*/ 83 w 94"/>
                <a:gd name="T1" fmla="*/ 64 h 84"/>
                <a:gd name="T2" fmla="*/ 53 w 94"/>
                <a:gd name="T3" fmla="*/ 82 h 84"/>
                <a:gd name="T4" fmla="*/ 18 w 94"/>
                <a:gd name="T5" fmla="*/ 73 h 84"/>
                <a:gd name="T6" fmla="*/ 13 w 94"/>
                <a:gd name="T7" fmla="*/ 69 h 84"/>
                <a:gd name="T8" fmla="*/ 13 w 94"/>
                <a:gd name="T9" fmla="*/ 69 h 84"/>
                <a:gd name="T10" fmla="*/ 0 w 94"/>
                <a:gd name="T11" fmla="*/ 43 h 84"/>
                <a:gd name="T12" fmla="*/ 47 w 94"/>
                <a:gd name="T13" fmla="*/ 38 h 84"/>
                <a:gd name="T14" fmla="*/ 47 w 94"/>
                <a:gd name="T15" fmla="*/ 38 h 84"/>
                <a:gd name="T16" fmla="*/ 48 w 94"/>
                <a:gd name="T17" fmla="*/ 37 h 84"/>
                <a:gd name="T18" fmla="*/ 76 w 94"/>
                <a:gd name="T19" fmla="*/ 0 h 84"/>
                <a:gd name="T20" fmla="*/ 79 w 94"/>
                <a:gd name="T21" fmla="*/ 3 h 84"/>
                <a:gd name="T22" fmla="*/ 93 w 94"/>
                <a:gd name="T23" fmla="*/ 33 h 84"/>
                <a:gd name="T24" fmla="*/ 83 w 94"/>
                <a:gd name="T2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84">
                  <a:moveTo>
                    <a:pt x="83" y="64"/>
                  </a:moveTo>
                  <a:cubicBezTo>
                    <a:pt x="76" y="74"/>
                    <a:pt x="65" y="81"/>
                    <a:pt x="53" y="82"/>
                  </a:cubicBezTo>
                  <a:cubicBezTo>
                    <a:pt x="41" y="84"/>
                    <a:pt x="28" y="81"/>
                    <a:pt x="18" y="73"/>
                  </a:cubicBezTo>
                  <a:cubicBezTo>
                    <a:pt x="16" y="72"/>
                    <a:pt x="15" y="70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2"/>
                    <a:pt x="2" y="53"/>
                    <a:pt x="0" y="43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7" y="11"/>
                    <a:pt x="92" y="22"/>
                    <a:pt x="93" y="33"/>
                  </a:cubicBezTo>
                  <a:cubicBezTo>
                    <a:pt x="94" y="44"/>
                    <a:pt x="90" y="55"/>
                    <a:pt x="83" y="6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5" name="Freeform 97"/>
            <p:cNvSpPr>
              <a:spLocks/>
            </p:cNvSpPr>
            <p:nvPr userDrawn="1"/>
          </p:nvSpPr>
          <p:spPr bwMode="auto">
            <a:xfrm>
              <a:off x="5991225" y="708025"/>
              <a:ext cx="223838" cy="169863"/>
            </a:xfrm>
            <a:custGeom>
              <a:avLst/>
              <a:gdLst>
                <a:gd name="T0" fmla="*/ 58 w 58"/>
                <a:gd name="T1" fmla="*/ 9 h 44"/>
                <a:gd name="T2" fmla="*/ 31 w 58"/>
                <a:gd name="T3" fmla="*/ 44 h 44"/>
                <a:gd name="T4" fmla="*/ 0 w 58"/>
                <a:gd name="T5" fmla="*/ 13 h 44"/>
                <a:gd name="T6" fmla="*/ 28 w 58"/>
                <a:gd name="T7" fmla="*/ 1 h 44"/>
                <a:gd name="T8" fmla="*/ 58 w 58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4">
                  <a:moveTo>
                    <a:pt x="58" y="9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6"/>
                    <a:pt x="18" y="1"/>
                    <a:pt x="28" y="1"/>
                  </a:cubicBezTo>
                  <a:cubicBezTo>
                    <a:pt x="38" y="0"/>
                    <a:pt x="49" y="3"/>
                    <a:pt x="58" y="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3406775" y="973931"/>
            <a:ext cx="528638" cy="280988"/>
            <a:chOff x="3406775" y="1298575"/>
            <a:chExt cx="528638" cy="374650"/>
          </a:xfrm>
        </p:grpSpPr>
        <p:sp>
          <p:nvSpPr>
            <p:cNvPr id="117" name="Freeform 98"/>
            <p:cNvSpPr>
              <a:spLocks/>
            </p:cNvSpPr>
            <p:nvPr userDrawn="1"/>
          </p:nvSpPr>
          <p:spPr bwMode="auto">
            <a:xfrm>
              <a:off x="3684588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8" name="Freeform 99"/>
            <p:cNvSpPr>
              <a:spLocks/>
            </p:cNvSpPr>
            <p:nvPr userDrawn="1"/>
          </p:nvSpPr>
          <p:spPr bwMode="auto">
            <a:xfrm>
              <a:off x="3546475" y="1298575"/>
              <a:ext cx="250825" cy="374650"/>
            </a:xfrm>
            <a:custGeom>
              <a:avLst/>
              <a:gdLst>
                <a:gd name="T0" fmla="*/ 99 w 158"/>
                <a:gd name="T1" fmla="*/ 120 h 236"/>
                <a:gd name="T2" fmla="*/ 0 w 158"/>
                <a:gd name="T3" fmla="*/ 236 h 236"/>
                <a:gd name="T4" fmla="*/ 31 w 158"/>
                <a:gd name="T5" fmla="*/ 236 h 236"/>
                <a:gd name="T6" fmla="*/ 58 w 158"/>
                <a:gd name="T7" fmla="*/ 236 h 236"/>
                <a:gd name="T8" fmla="*/ 158 w 158"/>
                <a:gd name="T9" fmla="*/ 120 h 236"/>
                <a:gd name="T10" fmla="*/ 58 w 158"/>
                <a:gd name="T11" fmla="*/ 0 h 236"/>
                <a:gd name="T12" fmla="*/ 31 w 158"/>
                <a:gd name="T13" fmla="*/ 0 h 236"/>
                <a:gd name="T14" fmla="*/ 0 w 158"/>
                <a:gd name="T15" fmla="*/ 0 h 236"/>
                <a:gd name="T16" fmla="*/ 99 w 158"/>
                <a:gd name="T17" fmla="*/ 1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99" y="120"/>
                  </a:moveTo>
                  <a:lnTo>
                    <a:pt x="0" y="236"/>
                  </a:lnTo>
                  <a:lnTo>
                    <a:pt x="31" y="236"/>
                  </a:lnTo>
                  <a:lnTo>
                    <a:pt x="58" y="236"/>
                  </a:lnTo>
                  <a:lnTo>
                    <a:pt x="158" y="120"/>
                  </a:lnTo>
                  <a:lnTo>
                    <a:pt x="58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99" y="1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9" name="Freeform 100"/>
            <p:cNvSpPr>
              <a:spLocks/>
            </p:cNvSpPr>
            <p:nvPr userDrawn="1"/>
          </p:nvSpPr>
          <p:spPr bwMode="auto">
            <a:xfrm>
              <a:off x="3406775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136776" y="597694"/>
            <a:ext cx="512763" cy="335756"/>
            <a:chOff x="2136775" y="796925"/>
            <a:chExt cx="512763" cy="447675"/>
          </a:xfrm>
        </p:grpSpPr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2368550" y="796925"/>
              <a:ext cx="280988" cy="250825"/>
            </a:xfrm>
            <a:custGeom>
              <a:avLst/>
              <a:gdLst>
                <a:gd name="T0" fmla="*/ 7 w 73"/>
                <a:gd name="T1" fmla="*/ 0 h 65"/>
                <a:gd name="T2" fmla="*/ 66 w 73"/>
                <a:gd name="T3" fmla="*/ 0 h 65"/>
                <a:gd name="T4" fmla="*/ 73 w 73"/>
                <a:gd name="T5" fmla="*/ 7 h 65"/>
                <a:gd name="T6" fmla="*/ 73 w 73"/>
                <a:gd name="T7" fmla="*/ 36 h 65"/>
                <a:gd name="T8" fmla="*/ 66 w 73"/>
                <a:gd name="T9" fmla="*/ 43 h 65"/>
                <a:gd name="T10" fmla="*/ 24 w 73"/>
                <a:gd name="T11" fmla="*/ 43 h 65"/>
                <a:gd name="T12" fmla="*/ 8 w 73"/>
                <a:gd name="T13" fmla="*/ 65 h 65"/>
                <a:gd name="T14" fmla="*/ 8 w 73"/>
                <a:gd name="T15" fmla="*/ 43 h 65"/>
                <a:gd name="T16" fmla="*/ 7 w 73"/>
                <a:gd name="T17" fmla="*/ 43 h 65"/>
                <a:gd name="T18" fmla="*/ 0 w 73"/>
                <a:gd name="T19" fmla="*/ 36 h 65"/>
                <a:gd name="T20" fmla="*/ 0 w 73"/>
                <a:gd name="T21" fmla="*/ 7 h 65"/>
                <a:gd name="T22" fmla="*/ 7 w 73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5">
                  <a:moveTo>
                    <a:pt x="7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3" y="4"/>
                    <a:pt x="73" y="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40"/>
                    <a:pt x="70" y="43"/>
                    <a:pt x="6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2" name="Oval 102"/>
            <p:cNvSpPr>
              <a:spLocks noChangeArrowheads="1"/>
            </p:cNvSpPr>
            <p:nvPr userDrawn="1"/>
          </p:nvSpPr>
          <p:spPr bwMode="auto">
            <a:xfrm>
              <a:off x="2198688" y="947738"/>
              <a:ext cx="180975" cy="1809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2136775" y="1136650"/>
              <a:ext cx="304800" cy="107950"/>
            </a:xfrm>
            <a:custGeom>
              <a:avLst/>
              <a:gdLst>
                <a:gd name="T0" fmla="*/ 59 w 79"/>
                <a:gd name="T1" fmla="*/ 5 h 28"/>
                <a:gd name="T2" fmla="*/ 39 w 79"/>
                <a:gd name="T3" fmla="*/ 0 h 28"/>
                <a:gd name="T4" fmla="*/ 20 w 79"/>
                <a:gd name="T5" fmla="*/ 5 h 28"/>
                <a:gd name="T6" fmla="*/ 0 w 79"/>
                <a:gd name="T7" fmla="*/ 28 h 28"/>
                <a:gd name="T8" fmla="*/ 79 w 79"/>
                <a:gd name="T9" fmla="*/ 28 h 28"/>
                <a:gd name="T10" fmla="*/ 59 w 7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8">
                  <a:moveTo>
                    <a:pt x="59" y="5"/>
                  </a:moveTo>
                  <a:cubicBezTo>
                    <a:pt x="53" y="2"/>
                    <a:pt x="46" y="0"/>
                    <a:pt x="39" y="0"/>
                  </a:cubicBezTo>
                  <a:cubicBezTo>
                    <a:pt x="32" y="0"/>
                    <a:pt x="26" y="2"/>
                    <a:pt x="20" y="5"/>
                  </a:cubicBezTo>
                  <a:cubicBezTo>
                    <a:pt x="10" y="10"/>
                    <a:pt x="3" y="18"/>
                    <a:pt x="0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6" y="18"/>
                    <a:pt x="69" y="10"/>
                    <a:pt x="59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24" name="Freeform 104"/>
          <p:cNvSpPr>
            <a:spLocks/>
          </p:cNvSpPr>
          <p:nvPr userDrawn="1"/>
        </p:nvSpPr>
        <p:spPr bwMode="auto">
          <a:xfrm>
            <a:off x="4341813" y="2150269"/>
            <a:ext cx="361950" cy="246460"/>
          </a:xfrm>
          <a:custGeom>
            <a:avLst/>
            <a:gdLst>
              <a:gd name="T0" fmla="*/ 85 w 94"/>
              <a:gd name="T1" fmla="*/ 0 h 85"/>
              <a:gd name="T2" fmla="*/ 9 w 94"/>
              <a:gd name="T3" fmla="*/ 0 h 85"/>
              <a:gd name="T4" fmla="*/ 0 w 94"/>
              <a:gd name="T5" fmla="*/ 9 h 85"/>
              <a:gd name="T6" fmla="*/ 0 w 94"/>
              <a:gd name="T7" fmla="*/ 46 h 85"/>
              <a:gd name="T8" fmla="*/ 9 w 94"/>
              <a:gd name="T9" fmla="*/ 55 h 85"/>
              <a:gd name="T10" fmla="*/ 64 w 94"/>
              <a:gd name="T11" fmla="*/ 55 h 85"/>
              <a:gd name="T12" fmla="*/ 84 w 94"/>
              <a:gd name="T13" fmla="*/ 85 h 85"/>
              <a:gd name="T14" fmla="*/ 84 w 94"/>
              <a:gd name="T15" fmla="*/ 55 h 85"/>
              <a:gd name="T16" fmla="*/ 85 w 94"/>
              <a:gd name="T17" fmla="*/ 55 h 85"/>
              <a:gd name="T18" fmla="*/ 94 w 94"/>
              <a:gd name="T19" fmla="*/ 46 h 85"/>
              <a:gd name="T20" fmla="*/ 94 w 94"/>
              <a:gd name="T21" fmla="*/ 9 h 85"/>
              <a:gd name="T22" fmla="*/ 85 w 94"/>
              <a:gd name="T2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85">
                <a:moveTo>
                  <a:pt x="8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4" y="55"/>
                  <a:pt x="9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90" y="55"/>
                  <a:pt x="94" y="51"/>
                  <a:pt x="94" y="46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4"/>
                  <a:pt x="90" y="0"/>
                  <a:pt x="85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5" name="Freeform 105"/>
          <p:cNvSpPr>
            <a:spLocks/>
          </p:cNvSpPr>
          <p:nvPr userDrawn="1"/>
        </p:nvSpPr>
        <p:spPr bwMode="auto">
          <a:xfrm>
            <a:off x="3843339" y="1933576"/>
            <a:ext cx="377825" cy="289322"/>
          </a:xfrm>
          <a:custGeom>
            <a:avLst/>
            <a:gdLst>
              <a:gd name="T0" fmla="*/ 93 w 98"/>
              <a:gd name="T1" fmla="*/ 19 h 100"/>
              <a:gd name="T2" fmla="*/ 79 w 98"/>
              <a:gd name="T3" fmla="*/ 14 h 100"/>
              <a:gd name="T4" fmla="*/ 79 w 98"/>
              <a:gd name="T5" fmla="*/ 14 h 100"/>
              <a:gd name="T6" fmla="*/ 23 w 98"/>
              <a:gd name="T7" fmla="*/ 14 h 100"/>
              <a:gd name="T8" fmla="*/ 22 w 98"/>
              <a:gd name="T9" fmla="*/ 14 h 100"/>
              <a:gd name="T10" fmla="*/ 0 w 98"/>
              <a:gd name="T11" fmla="*/ 0 h 100"/>
              <a:gd name="T12" fmla="*/ 3 w 98"/>
              <a:gd name="T13" fmla="*/ 4 h 100"/>
              <a:gd name="T14" fmla="*/ 9 w 98"/>
              <a:gd name="T15" fmla="*/ 19 h 100"/>
              <a:gd name="T16" fmla="*/ 4 w 98"/>
              <a:gd name="T17" fmla="*/ 33 h 100"/>
              <a:gd name="T18" fmla="*/ 4 w 98"/>
              <a:gd name="T19" fmla="*/ 80 h 100"/>
              <a:gd name="T20" fmla="*/ 9 w 98"/>
              <a:gd name="T21" fmla="*/ 94 h 100"/>
              <a:gd name="T22" fmla="*/ 23 w 98"/>
              <a:gd name="T23" fmla="*/ 100 h 100"/>
              <a:gd name="T24" fmla="*/ 79 w 98"/>
              <a:gd name="T25" fmla="*/ 100 h 100"/>
              <a:gd name="T26" fmla="*/ 93 w 98"/>
              <a:gd name="T27" fmla="*/ 94 h 100"/>
              <a:gd name="T28" fmla="*/ 98 w 98"/>
              <a:gd name="T29" fmla="*/ 80 h 100"/>
              <a:gd name="T30" fmla="*/ 98 w 98"/>
              <a:gd name="T31" fmla="*/ 33 h 100"/>
              <a:gd name="T32" fmla="*/ 93 w 98"/>
              <a:gd name="T33" fmla="*/ 1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0">
                <a:moveTo>
                  <a:pt x="93" y="19"/>
                </a:moveTo>
                <a:cubicBezTo>
                  <a:pt x="89" y="16"/>
                  <a:pt x="84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2" y="14"/>
                </a:cubicBezTo>
                <a:cubicBezTo>
                  <a:pt x="17" y="6"/>
                  <a:pt x="9" y="2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7" y="9"/>
                  <a:pt x="9" y="14"/>
                  <a:pt x="9" y="19"/>
                </a:cubicBezTo>
                <a:cubicBezTo>
                  <a:pt x="6" y="23"/>
                  <a:pt x="4" y="28"/>
                  <a:pt x="4" y="33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5"/>
                  <a:pt x="6" y="90"/>
                  <a:pt x="9" y="94"/>
                </a:cubicBezTo>
                <a:cubicBezTo>
                  <a:pt x="13" y="98"/>
                  <a:pt x="18" y="100"/>
                  <a:pt x="23" y="100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84" y="100"/>
                  <a:pt x="89" y="98"/>
                  <a:pt x="93" y="94"/>
                </a:cubicBezTo>
                <a:cubicBezTo>
                  <a:pt x="96" y="90"/>
                  <a:pt x="98" y="85"/>
                  <a:pt x="98" y="80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28"/>
                  <a:pt x="96" y="23"/>
                  <a:pt x="93" y="1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6" name="Freeform 106"/>
          <p:cNvSpPr>
            <a:spLocks noEditPoints="1"/>
          </p:cNvSpPr>
          <p:nvPr userDrawn="1"/>
        </p:nvSpPr>
        <p:spPr bwMode="auto">
          <a:xfrm>
            <a:off x="1920876" y="1638300"/>
            <a:ext cx="377825" cy="248841"/>
          </a:xfrm>
          <a:custGeom>
            <a:avLst/>
            <a:gdLst>
              <a:gd name="T0" fmla="*/ 97 w 98"/>
              <a:gd name="T1" fmla="*/ 80 h 86"/>
              <a:gd name="T2" fmla="*/ 52 w 98"/>
              <a:gd name="T3" fmla="*/ 2 h 86"/>
              <a:gd name="T4" fmla="*/ 49 w 98"/>
              <a:gd name="T5" fmla="*/ 0 h 86"/>
              <a:gd name="T6" fmla="*/ 46 w 98"/>
              <a:gd name="T7" fmla="*/ 2 h 86"/>
              <a:gd name="T8" fmla="*/ 1 w 98"/>
              <a:gd name="T9" fmla="*/ 80 h 86"/>
              <a:gd name="T10" fmla="*/ 1 w 98"/>
              <a:gd name="T11" fmla="*/ 84 h 86"/>
              <a:gd name="T12" fmla="*/ 4 w 98"/>
              <a:gd name="T13" fmla="*/ 86 h 86"/>
              <a:gd name="T14" fmla="*/ 94 w 98"/>
              <a:gd name="T15" fmla="*/ 86 h 86"/>
              <a:gd name="T16" fmla="*/ 97 w 98"/>
              <a:gd name="T17" fmla="*/ 84 h 86"/>
              <a:gd name="T18" fmla="*/ 98 w 98"/>
              <a:gd name="T19" fmla="*/ 82 h 86"/>
              <a:gd name="T20" fmla="*/ 97 w 98"/>
              <a:gd name="T21" fmla="*/ 80 h 86"/>
              <a:gd name="T22" fmla="*/ 55 w 98"/>
              <a:gd name="T23" fmla="*/ 22 h 86"/>
              <a:gd name="T24" fmla="*/ 54 w 98"/>
              <a:gd name="T25" fmla="*/ 58 h 86"/>
              <a:gd name="T26" fmla="*/ 44 w 98"/>
              <a:gd name="T27" fmla="*/ 58 h 86"/>
              <a:gd name="T28" fmla="*/ 43 w 98"/>
              <a:gd name="T29" fmla="*/ 22 h 86"/>
              <a:gd name="T30" fmla="*/ 55 w 98"/>
              <a:gd name="T31" fmla="*/ 22 h 86"/>
              <a:gd name="T32" fmla="*/ 49 w 98"/>
              <a:gd name="T33" fmla="*/ 77 h 86"/>
              <a:gd name="T34" fmla="*/ 42 w 98"/>
              <a:gd name="T35" fmla="*/ 69 h 86"/>
              <a:gd name="T36" fmla="*/ 49 w 98"/>
              <a:gd name="T37" fmla="*/ 62 h 86"/>
              <a:gd name="T38" fmla="*/ 56 w 98"/>
              <a:gd name="T39" fmla="*/ 69 h 86"/>
              <a:gd name="T40" fmla="*/ 49 w 98"/>
              <a:gd name="T41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86">
                <a:moveTo>
                  <a:pt x="97" y="80"/>
                </a:move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0" y="0"/>
                  <a:pt x="49" y="0"/>
                </a:cubicBezTo>
                <a:cubicBezTo>
                  <a:pt x="48" y="0"/>
                  <a:pt x="46" y="1"/>
                  <a:pt x="46" y="2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3"/>
                  <a:pt x="1" y="84"/>
                </a:cubicBezTo>
                <a:cubicBezTo>
                  <a:pt x="1" y="85"/>
                  <a:pt x="3" y="86"/>
                  <a:pt x="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95" y="86"/>
                  <a:pt x="96" y="85"/>
                  <a:pt x="97" y="84"/>
                </a:cubicBezTo>
                <a:cubicBezTo>
                  <a:pt x="97" y="83"/>
                  <a:pt x="98" y="83"/>
                  <a:pt x="98" y="82"/>
                </a:cubicBezTo>
                <a:cubicBezTo>
                  <a:pt x="98" y="81"/>
                  <a:pt x="97" y="81"/>
                  <a:pt x="97" y="80"/>
                </a:cubicBezTo>
                <a:close/>
                <a:moveTo>
                  <a:pt x="55" y="22"/>
                </a:moveTo>
                <a:cubicBezTo>
                  <a:pt x="54" y="58"/>
                  <a:pt x="54" y="58"/>
                  <a:pt x="5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22"/>
                  <a:pt x="43" y="22"/>
                  <a:pt x="43" y="22"/>
                </a:cubicBezTo>
                <a:lnTo>
                  <a:pt x="55" y="22"/>
                </a:lnTo>
                <a:close/>
                <a:moveTo>
                  <a:pt x="49" y="77"/>
                </a:moveTo>
                <a:cubicBezTo>
                  <a:pt x="45" y="77"/>
                  <a:pt x="42" y="73"/>
                  <a:pt x="42" y="69"/>
                </a:cubicBezTo>
                <a:cubicBezTo>
                  <a:pt x="42" y="65"/>
                  <a:pt x="45" y="62"/>
                  <a:pt x="49" y="62"/>
                </a:cubicBezTo>
                <a:cubicBezTo>
                  <a:pt x="53" y="62"/>
                  <a:pt x="56" y="65"/>
                  <a:pt x="56" y="69"/>
                </a:cubicBezTo>
                <a:cubicBezTo>
                  <a:pt x="56" y="73"/>
                  <a:pt x="53" y="77"/>
                  <a:pt x="49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7" name="Freeform 107"/>
          <p:cNvSpPr>
            <a:spLocks noEditPoints="1"/>
          </p:cNvSpPr>
          <p:nvPr userDrawn="1"/>
        </p:nvSpPr>
        <p:spPr bwMode="auto">
          <a:xfrm>
            <a:off x="3662363" y="1385887"/>
            <a:ext cx="528638" cy="396479"/>
          </a:xfrm>
          <a:custGeom>
            <a:avLst/>
            <a:gdLst>
              <a:gd name="T0" fmla="*/ 0 w 137"/>
              <a:gd name="T1" fmla="*/ 51 h 137"/>
              <a:gd name="T2" fmla="*/ 0 w 137"/>
              <a:gd name="T3" fmla="*/ 51 h 137"/>
              <a:gd name="T4" fmla="*/ 15 w 137"/>
              <a:gd name="T5" fmla="*/ 86 h 137"/>
              <a:gd name="T6" fmla="*/ 51 w 137"/>
              <a:gd name="T7" fmla="*/ 101 h 137"/>
              <a:gd name="T8" fmla="*/ 80 w 137"/>
              <a:gd name="T9" fmla="*/ 92 h 137"/>
              <a:gd name="T10" fmla="*/ 122 w 137"/>
              <a:gd name="T11" fmla="*/ 134 h 137"/>
              <a:gd name="T12" fmla="*/ 132 w 137"/>
              <a:gd name="T13" fmla="*/ 134 h 137"/>
              <a:gd name="T14" fmla="*/ 134 w 137"/>
              <a:gd name="T15" fmla="*/ 133 h 137"/>
              <a:gd name="T16" fmla="*/ 134 w 137"/>
              <a:gd name="T17" fmla="*/ 122 h 137"/>
              <a:gd name="T18" fmla="*/ 92 w 137"/>
              <a:gd name="T19" fmla="*/ 80 h 137"/>
              <a:gd name="T20" fmla="*/ 101 w 137"/>
              <a:gd name="T21" fmla="*/ 51 h 137"/>
              <a:gd name="T22" fmla="*/ 86 w 137"/>
              <a:gd name="T23" fmla="*/ 15 h 137"/>
              <a:gd name="T24" fmla="*/ 51 w 137"/>
              <a:gd name="T25" fmla="*/ 1 h 137"/>
              <a:gd name="T26" fmla="*/ 15 w 137"/>
              <a:gd name="T27" fmla="*/ 15 h 137"/>
              <a:gd name="T28" fmla="*/ 0 w 137"/>
              <a:gd name="T29" fmla="*/ 51 h 137"/>
              <a:gd name="T30" fmla="*/ 8 w 137"/>
              <a:gd name="T31" fmla="*/ 51 h 137"/>
              <a:gd name="T32" fmla="*/ 20 w 137"/>
              <a:gd name="T33" fmla="*/ 21 h 137"/>
              <a:gd name="T34" fmla="*/ 80 w 137"/>
              <a:gd name="T35" fmla="*/ 21 h 137"/>
              <a:gd name="T36" fmla="*/ 93 w 137"/>
              <a:gd name="T37" fmla="*/ 51 h 137"/>
              <a:gd name="T38" fmla="*/ 81 w 137"/>
              <a:gd name="T39" fmla="*/ 81 h 137"/>
              <a:gd name="T40" fmla="*/ 21 w 137"/>
              <a:gd name="T41" fmla="*/ 81 h 137"/>
              <a:gd name="T42" fmla="*/ 8 w 137"/>
              <a:gd name="T43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37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64"/>
                  <a:pt x="6" y="77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2" y="101"/>
                  <a:pt x="72" y="98"/>
                  <a:pt x="80" y="92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5" y="137"/>
                  <a:pt x="130" y="137"/>
                  <a:pt x="132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7" y="130"/>
                  <a:pt x="137" y="125"/>
                  <a:pt x="134" y="122"/>
                </a:cubicBezTo>
                <a:cubicBezTo>
                  <a:pt x="92" y="80"/>
                  <a:pt x="92" y="80"/>
                  <a:pt x="92" y="80"/>
                </a:cubicBezTo>
                <a:cubicBezTo>
                  <a:pt x="98" y="72"/>
                  <a:pt x="101" y="62"/>
                  <a:pt x="101" y="51"/>
                </a:cubicBezTo>
                <a:cubicBezTo>
                  <a:pt x="101" y="38"/>
                  <a:pt x="96" y="25"/>
                  <a:pt x="86" y="15"/>
                </a:cubicBezTo>
                <a:cubicBezTo>
                  <a:pt x="77" y="6"/>
                  <a:pt x="64" y="1"/>
                  <a:pt x="51" y="1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5"/>
                  <a:pt x="0" y="37"/>
                  <a:pt x="0" y="51"/>
                </a:cubicBezTo>
                <a:close/>
                <a:moveTo>
                  <a:pt x="8" y="51"/>
                </a:moveTo>
                <a:cubicBezTo>
                  <a:pt x="8" y="40"/>
                  <a:pt x="12" y="29"/>
                  <a:pt x="20" y="21"/>
                </a:cubicBezTo>
                <a:cubicBezTo>
                  <a:pt x="37" y="4"/>
                  <a:pt x="64" y="4"/>
                  <a:pt x="80" y="21"/>
                </a:cubicBezTo>
                <a:cubicBezTo>
                  <a:pt x="89" y="29"/>
                  <a:pt x="93" y="40"/>
                  <a:pt x="93" y="51"/>
                </a:cubicBezTo>
                <a:cubicBezTo>
                  <a:pt x="93" y="62"/>
                  <a:pt x="89" y="73"/>
                  <a:pt x="81" y="81"/>
                </a:cubicBezTo>
                <a:cubicBezTo>
                  <a:pt x="64" y="98"/>
                  <a:pt x="37" y="97"/>
                  <a:pt x="21" y="81"/>
                </a:cubicBezTo>
                <a:cubicBezTo>
                  <a:pt x="12" y="72"/>
                  <a:pt x="8" y="61"/>
                  <a:pt x="8" y="5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8" name="Freeform 108"/>
          <p:cNvSpPr>
            <a:spLocks/>
          </p:cNvSpPr>
          <p:nvPr userDrawn="1"/>
        </p:nvSpPr>
        <p:spPr bwMode="auto">
          <a:xfrm>
            <a:off x="1878013" y="1284685"/>
            <a:ext cx="533400" cy="254794"/>
          </a:xfrm>
          <a:custGeom>
            <a:avLst/>
            <a:gdLst>
              <a:gd name="T0" fmla="*/ 92 w 138"/>
              <a:gd name="T1" fmla="*/ 80 h 88"/>
              <a:gd name="T2" fmla="*/ 88 w 138"/>
              <a:gd name="T3" fmla="*/ 73 h 88"/>
              <a:gd name="T4" fmla="*/ 88 w 138"/>
              <a:gd name="T5" fmla="*/ 73 h 88"/>
              <a:gd name="T6" fmla="*/ 89 w 138"/>
              <a:gd name="T7" fmla="*/ 73 h 88"/>
              <a:gd name="T8" fmla="*/ 97 w 138"/>
              <a:gd name="T9" fmla="*/ 65 h 88"/>
              <a:gd name="T10" fmla="*/ 92 w 138"/>
              <a:gd name="T11" fmla="*/ 57 h 88"/>
              <a:gd name="T12" fmla="*/ 93 w 138"/>
              <a:gd name="T13" fmla="*/ 57 h 88"/>
              <a:gd name="T14" fmla="*/ 101 w 138"/>
              <a:gd name="T15" fmla="*/ 50 h 88"/>
              <a:gd name="T16" fmla="*/ 96 w 138"/>
              <a:gd name="T17" fmla="*/ 42 h 88"/>
              <a:gd name="T18" fmla="*/ 130 w 138"/>
              <a:gd name="T19" fmla="*/ 42 h 88"/>
              <a:gd name="T20" fmla="*/ 138 w 138"/>
              <a:gd name="T21" fmla="*/ 34 h 88"/>
              <a:gd name="T22" fmla="*/ 130 w 138"/>
              <a:gd name="T23" fmla="*/ 27 h 88"/>
              <a:gd name="T24" fmla="*/ 87 w 138"/>
              <a:gd name="T25" fmla="*/ 27 h 88"/>
              <a:gd name="T26" fmla="*/ 87 w 138"/>
              <a:gd name="T27" fmla="*/ 27 h 88"/>
              <a:gd name="T28" fmla="*/ 77 w 138"/>
              <a:gd name="T29" fmla="*/ 27 h 88"/>
              <a:gd name="T30" fmla="*/ 93 w 138"/>
              <a:gd name="T31" fmla="*/ 17 h 88"/>
              <a:gd name="T32" fmla="*/ 99 w 138"/>
              <a:gd name="T33" fmla="*/ 5 h 88"/>
              <a:gd name="T34" fmla="*/ 86 w 138"/>
              <a:gd name="T35" fmla="*/ 3 h 88"/>
              <a:gd name="T36" fmla="*/ 46 w 138"/>
              <a:gd name="T37" fmla="*/ 27 h 88"/>
              <a:gd name="T38" fmla="*/ 40 w 138"/>
              <a:gd name="T39" fmla="*/ 32 h 88"/>
              <a:gd name="T40" fmla="*/ 0 w 138"/>
              <a:gd name="T41" fmla="*/ 38 h 88"/>
              <a:gd name="T42" fmla="*/ 0 w 138"/>
              <a:gd name="T43" fmla="*/ 75 h 88"/>
              <a:gd name="T44" fmla="*/ 39 w 138"/>
              <a:gd name="T45" fmla="*/ 78 h 88"/>
              <a:gd name="T46" fmla="*/ 56 w 138"/>
              <a:gd name="T47" fmla="*/ 88 h 88"/>
              <a:gd name="T48" fmla="*/ 62 w 138"/>
              <a:gd name="T49" fmla="*/ 88 h 88"/>
              <a:gd name="T50" fmla="*/ 63 w 138"/>
              <a:gd name="T51" fmla="*/ 88 h 88"/>
              <a:gd name="T52" fmla="*/ 84 w 138"/>
              <a:gd name="T53" fmla="*/ 88 h 88"/>
              <a:gd name="T54" fmla="*/ 92 w 138"/>
              <a:gd name="T5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8" h="88">
                <a:moveTo>
                  <a:pt x="92" y="80"/>
                </a:moveTo>
                <a:cubicBezTo>
                  <a:pt x="92" y="77"/>
                  <a:pt x="91" y="74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94" y="73"/>
                  <a:pt x="97" y="69"/>
                  <a:pt x="97" y="65"/>
                </a:cubicBezTo>
                <a:cubicBezTo>
                  <a:pt x="97" y="61"/>
                  <a:pt x="95" y="59"/>
                  <a:pt x="92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7" y="57"/>
                  <a:pt x="101" y="54"/>
                  <a:pt x="101" y="50"/>
                </a:cubicBezTo>
                <a:cubicBezTo>
                  <a:pt x="101" y="46"/>
                  <a:pt x="99" y="44"/>
                  <a:pt x="96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2"/>
                  <a:pt x="138" y="39"/>
                  <a:pt x="138" y="34"/>
                </a:cubicBezTo>
                <a:cubicBezTo>
                  <a:pt x="138" y="30"/>
                  <a:pt x="134" y="27"/>
                  <a:pt x="130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93" y="17"/>
                  <a:pt x="93" y="17"/>
                  <a:pt x="93" y="17"/>
                </a:cubicBezTo>
                <a:cubicBezTo>
                  <a:pt x="99" y="14"/>
                  <a:pt x="101" y="8"/>
                  <a:pt x="99" y="5"/>
                </a:cubicBezTo>
                <a:cubicBezTo>
                  <a:pt x="97" y="1"/>
                  <a:pt x="91" y="0"/>
                  <a:pt x="86" y="3"/>
                </a:cubicBezTo>
                <a:cubicBezTo>
                  <a:pt x="46" y="27"/>
                  <a:pt x="46" y="27"/>
                  <a:pt x="46" y="27"/>
                </a:cubicBezTo>
                <a:cubicBezTo>
                  <a:pt x="43" y="28"/>
                  <a:pt x="42" y="30"/>
                  <a:pt x="40" y="3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42" y="84"/>
                  <a:pt x="48" y="88"/>
                  <a:pt x="5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2" y="88"/>
                  <a:pt x="63" y="88"/>
                  <a:pt x="63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9" y="88"/>
                  <a:pt x="92" y="84"/>
                  <a:pt x="92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9" name="Freeform 109"/>
          <p:cNvSpPr>
            <a:spLocks noEditPoints="1"/>
          </p:cNvSpPr>
          <p:nvPr userDrawn="1"/>
        </p:nvSpPr>
        <p:spPr bwMode="auto">
          <a:xfrm>
            <a:off x="2781301" y="551260"/>
            <a:ext cx="498475" cy="330994"/>
          </a:xfrm>
          <a:custGeom>
            <a:avLst/>
            <a:gdLst>
              <a:gd name="T0" fmla="*/ 114 w 129"/>
              <a:gd name="T1" fmla="*/ 63 h 114"/>
              <a:gd name="T2" fmla="*/ 114 w 129"/>
              <a:gd name="T3" fmla="*/ 68 h 114"/>
              <a:gd name="T4" fmla="*/ 107 w 129"/>
              <a:gd name="T5" fmla="*/ 68 h 114"/>
              <a:gd name="T6" fmla="*/ 107 w 129"/>
              <a:gd name="T7" fmla="*/ 75 h 114"/>
              <a:gd name="T8" fmla="*/ 74 w 129"/>
              <a:gd name="T9" fmla="*/ 75 h 114"/>
              <a:gd name="T10" fmla="*/ 74 w 129"/>
              <a:gd name="T11" fmla="*/ 45 h 114"/>
              <a:gd name="T12" fmla="*/ 77 w 129"/>
              <a:gd name="T13" fmla="*/ 45 h 114"/>
              <a:gd name="T14" fmla="*/ 77 w 129"/>
              <a:gd name="T15" fmla="*/ 37 h 114"/>
              <a:gd name="T16" fmla="*/ 72 w 129"/>
              <a:gd name="T17" fmla="*/ 37 h 114"/>
              <a:gd name="T18" fmla="*/ 69 w 129"/>
              <a:gd name="T19" fmla="*/ 15 h 114"/>
              <a:gd name="T20" fmla="*/ 66 w 129"/>
              <a:gd name="T21" fmla="*/ 15 h 114"/>
              <a:gd name="T22" fmla="*/ 66 w 129"/>
              <a:gd name="T23" fmla="*/ 0 h 114"/>
              <a:gd name="T24" fmla="*/ 64 w 129"/>
              <a:gd name="T25" fmla="*/ 0 h 114"/>
              <a:gd name="T26" fmla="*/ 63 w 129"/>
              <a:gd name="T27" fmla="*/ 0 h 114"/>
              <a:gd name="T28" fmla="*/ 56 w 129"/>
              <a:gd name="T29" fmla="*/ 0 h 114"/>
              <a:gd name="T30" fmla="*/ 56 w 129"/>
              <a:gd name="T31" fmla="*/ 6 h 114"/>
              <a:gd name="T32" fmla="*/ 63 w 129"/>
              <a:gd name="T33" fmla="*/ 6 h 114"/>
              <a:gd name="T34" fmla="*/ 63 w 129"/>
              <a:gd name="T35" fmla="*/ 15 h 114"/>
              <a:gd name="T36" fmla="*/ 60 w 129"/>
              <a:gd name="T37" fmla="*/ 15 h 114"/>
              <a:gd name="T38" fmla="*/ 57 w 129"/>
              <a:gd name="T39" fmla="*/ 37 h 114"/>
              <a:gd name="T40" fmla="*/ 52 w 129"/>
              <a:gd name="T41" fmla="*/ 37 h 114"/>
              <a:gd name="T42" fmla="*/ 52 w 129"/>
              <a:gd name="T43" fmla="*/ 45 h 114"/>
              <a:gd name="T44" fmla="*/ 55 w 129"/>
              <a:gd name="T45" fmla="*/ 45 h 114"/>
              <a:gd name="T46" fmla="*/ 55 w 129"/>
              <a:gd name="T47" fmla="*/ 75 h 114"/>
              <a:gd name="T48" fmla="*/ 22 w 129"/>
              <a:gd name="T49" fmla="*/ 75 h 114"/>
              <a:gd name="T50" fmla="*/ 22 w 129"/>
              <a:gd name="T51" fmla="*/ 68 h 114"/>
              <a:gd name="T52" fmla="*/ 15 w 129"/>
              <a:gd name="T53" fmla="*/ 68 h 114"/>
              <a:gd name="T54" fmla="*/ 15 w 129"/>
              <a:gd name="T55" fmla="*/ 63 h 114"/>
              <a:gd name="T56" fmla="*/ 0 w 129"/>
              <a:gd name="T57" fmla="*/ 63 h 114"/>
              <a:gd name="T58" fmla="*/ 0 w 129"/>
              <a:gd name="T59" fmla="*/ 75 h 114"/>
              <a:gd name="T60" fmla="*/ 0 w 129"/>
              <a:gd name="T61" fmla="*/ 114 h 114"/>
              <a:gd name="T62" fmla="*/ 6 w 129"/>
              <a:gd name="T63" fmla="*/ 114 h 114"/>
              <a:gd name="T64" fmla="*/ 15 w 129"/>
              <a:gd name="T65" fmla="*/ 114 h 114"/>
              <a:gd name="T66" fmla="*/ 22 w 129"/>
              <a:gd name="T67" fmla="*/ 114 h 114"/>
              <a:gd name="T68" fmla="*/ 107 w 129"/>
              <a:gd name="T69" fmla="*/ 114 h 114"/>
              <a:gd name="T70" fmla="*/ 114 w 129"/>
              <a:gd name="T71" fmla="*/ 114 h 114"/>
              <a:gd name="T72" fmla="*/ 123 w 129"/>
              <a:gd name="T73" fmla="*/ 114 h 114"/>
              <a:gd name="T74" fmla="*/ 129 w 129"/>
              <a:gd name="T75" fmla="*/ 114 h 114"/>
              <a:gd name="T76" fmla="*/ 129 w 129"/>
              <a:gd name="T77" fmla="*/ 75 h 114"/>
              <a:gd name="T78" fmla="*/ 129 w 129"/>
              <a:gd name="T79" fmla="*/ 63 h 114"/>
              <a:gd name="T80" fmla="*/ 114 w 129"/>
              <a:gd name="T81" fmla="*/ 63 h 114"/>
              <a:gd name="T82" fmla="*/ 65 w 129"/>
              <a:gd name="T83" fmla="*/ 53 h 114"/>
              <a:gd name="T84" fmla="*/ 60 w 129"/>
              <a:gd name="T85" fmla="*/ 48 h 114"/>
              <a:gd name="T86" fmla="*/ 65 w 129"/>
              <a:gd name="T87" fmla="*/ 44 h 114"/>
              <a:gd name="T88" fmla="*/ 69 w 129"/>
              <a:gd name="T89" fmla="*/ 48 h 114"/>
              <a:gd name="T90" fmla="*/ 65 w 129"/>
              <a:gd name="T91" fmla="*/ 5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9" h="114">
                <a:moveTo>
                  <a:pt x="114" y="63"/>
                </a:moveTo>
                <a:cubicBezTo>
                  <a:pt x="114" y="68"/>
                  <a:pt x="114" y="68"/>
                  <a:pt x="114" y="68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45"/>
                  <a:pt x="74" y="45"/>
                  <a:pt x="74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37"/>
                  <a:pt x="77" y="37"/>
                  <a:pt x="77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5"/>
                  <a:pt x="63" y="15"/>
                  <a:pt x="63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7" y="37"/>
                  <a:pt x="57" y="37"/>
                  <a:pt x="57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75"/>
                  <a:pt x="55" y="75"/>
                  <a:pt x="55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68"/>
                  <a:pt x="22" y="68"/>
                  <a:pt x="22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3"/>
                  <a:pt x="15" y="63"/>
                  <a:pt x="15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63"/>
                  <a:pt x="129" y="63"/>
                  <a:pt x="129" y="63"/>
                </a:cubicBezTo>
                <a:lnTo>
                  <a:pt x="114" y="63"/>
                </a:lnTo>
                <a:close/>
                <a:moveTo>
                  <a:pt x="65" y="53"/>
                </a:moveTo>
                <a:cubicBezTo>
                  <a:pt x="62" y="53"/>
                  <a:pt x="60" y="51"/>
                  <a:pt x="60" y="48"/>
                </a:cubicBezTo>
                <a:cubicBezTo>
                  <a:pt x="60" y="46"/>
                  <a:pt x="62" y="44"/>
                  <a:pt x="65" y="44"/>
                </a:cubicBezTo>
                <a:cubicBezTo>
                  <a:pt x="67" y="44"/>
                  <a:pt x="69" y="46"/>
                  <a:pt x="69" y="48"/>
                </a:cubicBezTo>
                <a:cubicBezTo>
                  <a:pt x="69" y="51"/>
                  <a:pt x="67" y="53"/>
                  <a:pt x="65" y="53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3368675" y="1715691"/>
            <a:ext cx="369888" cy="417910"/>
            <a:chOff x="3368675" y="2287588"/>
            <a:chExt cx="369888" cy="557213"/>
          </a:xfrm>
        </p:grpSpPr>
        <p:sp>
          <p:nvSpPr>
            <p:cNvPr id="131" name="Freeform 110"/>
            <p:cNvSpPr>
              <a:spLocks/>
            </p:cNvSpPr>
            <p:nvPr userDrawn="1"/>
          </p:nvSpPr>
          <p:spPr bwMode="auto">
            <a:xfrm>
              <a:off x="3514725" y="2287588"/>
              <a:ext cx="77788" cy="101600"/>
            </a:xfrm>
            <a:custGeom>
              <a:avLst/>
              <a:gdLst>
                <a:gd name="T0" fmla="*/ 20 w 49"/>
                <a:gd name="T1" fmla="*/ 54 h 64"/>
                <a:gd name="T2" fmla="*/ 32 w 49"/>
                <a:gd name="T3" fmla="*/ 61 h 64"/>
                <a:gd name="T4" fmla="*/ 44 w 49"/>
                <a:gd name="T5" fmla="*/ 54 h 64"/>
                <a:gd name="T6" fmla="*/ 49 w 49"/>
                <a:gd name="T7" fmla="*/ 59 h 64"/>
                <a:gd name="T8" fmla="*/ 49 w 49"/>
                <a:gd name="T9" fmla="*/ 0 h 64"/>
                <a:gd name="T10" fmla="*/ 25 w 49"/>
                <a:gd name="T11" fmla="*/ 27 h 64"/>
                <a:gd name="T12" fmla="*/ 0 w 49"/>
                <a:gd name="T13" fmla="*/ 0 h 64"/>
                <a:gd name="T14" fmla="*/ 0 w 49"/>
                <a:gd name="T15" fmla="*/ 61 h 64"/>
                <a:gd name="T16" fmla="*/ 8 w 49"/>
                <a:gd name="T17" fmla="*/ 64 h 64"/>
                <a:gd name="T18" fmla="*/ 20 w 49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4">
                  <a:moveTo>
                    <a:pt x="20" y="54"/>
                  </a:moveTo>
                  <a:lnTo>
                    <a:pt x="32" y="61"/>
                  </a:lnTo>
                  <a:lnTo>
                    <a:pt x="44" y="54"/>
                  </a:lnTo>
                  <a:lnTo>
                    <a:pt x="49" y="59"/>
                  </a:lnTo>
                  <a:lnTo>
                    <a:pt x="49" y="0"/>
                  </a:lnTo>
                  <a:lnTo>
                    <a:pt x="25" y="27"/>
                  </a:lnTo>
                  <a:lnTo>
                    <a:pt x="0" y="0"/>
                  </a:lnTo>
                  <a:lnTo>
                    <a:pt x="0" y="61"/>
                  </a:lnTo>
                  <a:lnTo>
                    <a:pt x="8" y="64"/>
                  </a:lnTo>
                  <a:lnTo>
                    <a:pt x="20" y="5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2" name="Freeform 111"/>
            <p:cNvSpPr>
              <a:spLocks/>
            </p:cNvSpPr>
            <p:nvPr userDrawn="1"/>
          </p:nvSpPr>
          <p:spPr bwMode="auto">
            <a:xfrm>
              <a:off x="3514725" y="2744788"/>
              <a:ext cx="77788" cy="100013"/>
            </a:xfrm>
            <a:custGeom>
              <a:avLst/>
              <a:gdLst>
                <a:gd name="T0" fmla="*/ 32 w 49"/>
                <a:gd name="T1" fmla="*/ 9 h 63"/>
                <a:gd name="T2" fmla="*/ 20 w 49"/>
                <a:gd name="T3" fmla="*/ 2 h 63"/>
                <a:gd name="T4" fmla="*/ 8 w 49"/>
                <a:gd name="T5" fmla="*/ 9 h 63"/>
                <a:gd name="T6" fmla="*/ 0 w 49"/>
                <a:gd name="T7" fmla="*/ 4 h 63"/>
                <a:gd name="T8" fmla="*/ 0 w 49"/>
                <a:gd name="T9" fmla="*/ 63 h 63"/>
                <a:gd name="T10" fmla="*/ 25 w 49"/>
                <a:gd name="T11" fmla="*/ 36 h 63"/>
                <a:gd name="T12" fmla="*/ 49 w 49"/>
                <a:gd name="T13" fmla="*/ 63 h 63"/>
                <a:gd name="T14" fmla="*/ 49 w 49"/>
                <a:gd name="T15" fmla="*/ 2 h 63"/>
                <a:gd name="T16" fmla="*/ 44 w 49"/>
                <a:gd name="T17" fmla="*/ 0 h 63"/>
                <a:gd name="T18" fmla="*/ 32 w 49"/>
                <a:gd name="T1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3">
                  <a:moveTo>
                    <a:pt x="32" y="9"/>
                  </a:moveTo>
                  <a:lnTo>
                    <a:pt x="20" y="2"/>
                  </a:lnTo>
                  <a:lnTo>
                    <a:pt x="8" y="9"/>
                  </a:lnTo>
                  <a:lnTo>
                    <a:pt x="0" y="4"/>
                  </a:lnTo>
                  <a:lnTo>
                    <a:pt x="0" y="63"/>
                  </a:lnTo>
                  <a:lnTo>
                    <a:pt x="25" y="36"/>
                  </a:lnTo>
                  <a:lnTo>
                    <a:pt x="49" y="63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3" name="Freeform 112"/>
            <p:cNvSpPr>
              <a:spLocks noEditPoints="1"/>
            </p:cNvSpPr>
            <p:nvPr userDrawn="1"/>
          </p:nvSpPr>
          <p:spPr bwMode="auto">
            <a:xfrm>
              <a:off x="3368675" y="2381250"/>
              <a:ext cx="369888" cy="369888"/>
            </a:xfrm>
            <a:custGeom>
              <a:avLst/>
              <a:gdLst>
                <a:gd name="T0" fmla="*/ 82 w 96"/>
                <a:gd name="T1" fmla="*/ 14 h 96"/>
                <a:gd name="T2" fmla="*/ 75 w 96"/>
                <a:gd name="T3" fmla="*/ 8 h 96"/>
                <a:gd name="T4" fmla="*/ 66 w 96"/>
                <a:gd name="T5" fmla="*/ 3 h 96"/>
                <a:gd name="T6" fmla="*/ 56 w 96"/>
                <a:gd name="T7" fmla="*/ 1 h 96"/>
                <a:gd name="T8" fmla="*/ 46 w 96"/>
                <a:gd name="T9" fmla="*/ 0 h 96"/>
                <a:gd name="T10" fmla="*/ 36 w 96"/>
                <a:gd name="T11" fmla="*/ 2 h 96"/>
                <a:gd name="T12" fmla="*/ 27 w 96"/>
                <a:gd name="T13" fmla="*/ 5 h 96"/>
                <a:gd name="T14" fmla="*/ 18 w 96"/>
                <a:gd name="T15" fmla="*/ 11 h 96"/>
                <a:gd name="T16" fmla="*/ 11 w 96"/>
                <a:gd name="T17" fmla="*/ 18 h 96"/>
                <a:gd name="T18" fmla="*/ 6 w 96"/>
                <a:gd name="T19" fmla="*/ 26 h 96"/>
                <a:gd name="T20" fmla="*/ 2 w 96"/>
                <a:gd name="T21" fmla="*/ 36 h 96"/>
                <a:gd name="T22" fmla="*/ 0 w 96"/>
                <a:gd name="T23" fmla="*/ 45 h 96"/>
                <a:gd name="T24" fmla="*/ 1 w 96"/>
                <a:gd name="T25" fmla="*/ 56 h 96"/>
                <a:gd name="T26" fmla="*/ 4 w 96"/>
                <a:gd name="T27" fmla="*/ 65 h 96"/>
                <a:gd name="T28" fmla="*/ 8 w 96"/>
                <a:gd name="T29" fmla="*/ 74 h 96"/>
                <a:gd name="T30" fmla="*/ 14 w 96"/>
                <a:gd name="T31" fmla="*/ 82 h 96"/>
                <a:gd name="T32" fmla="*/ 22 w 96"/>
                <a:gd name="T33" fmla="*/ 88 h 96"/>
                <a:gd name="T34" fmla="*/ 31 w 96"/>
                <a:gd name="T35" fmla="*/ 93 h 96"/>
                <a:gd name="T36" fmla="*/ 41 w 96"/>
                <a:gd name="T37" fmla="*/ 96 h 96"/>
                <a:gd name="T38" fmla="*/ 51 w 96"/>
                <a:gd name="T39" fmla="*/ 96 h 96"/>
                <a:gd name="T40" fmla="*/ 61 w 96"/>
                <a:gd name="T41" fmla="*/ 94 h 96"/>
                <a:gd name="T42" fmla="*/ 70 w 96"/>
                <a:gd name="T43" fmla="*/ 91 h 96"/>
                <a:gd name="T44" fmla="*/ 79 w 96"/>
                <a:gd name="T45" fmla="*/ 85 h 96"/>
                <a:gd name="T46" fmla="*/ 86 w 96"/>
                <a:gd name="T47" fmla="*/ 78 h 96"/>
                <a:gd name="T48" fmla="*/ 91 w 96"/>
                <a:gd name="T49" fmla="*/ 70 h 96"/>
                <a:gd name="T50" fmla="*/ 95 w 96"/>
                <a:gd name="T51" fmla="*/ 60 h 96"/>
                <a:gd name="T52" fmla="*/ 96 w 96"/>
                <a:gd name="T53" fmla="*/ 51 h 96"/>
                <a:gd name="T54" fmla="*/ 96 w 96"/>
                <a:gd name="T55" fmla="*/ 41 h 96"/>
                <a:gd name="T56" fmla="*/ 93 w 96"/>
                <a:gd name="T57" fmla="*/ 31 h 96"/>
                <a:gd name="T58" fmla="*/ 89 w 96"/>
                <a:gd name="T59" fmla="*/ 22 h 96"/>
                <a:gd name="T60" fmla="*/ 71 w 96"/>
                <a:gd name="T61" fmla="*/ 71 h 96"/>
                <a:gd name="T62" fmla="*/ 26 w 96"/>
                <a:gd name="T63" fmla="*/ 25 h 96"/>
                <a:gd name="T64" fmla="*/ 71 w 96"/>
                <a:gd name="T65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83" y="20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83" y="20"/>
                  </a:lnTo>
                  <a:close/>
                  <a:moveTo>
                    <a:pt x="71" y="71"/>
                  </a:moveTo>
                  <a:cubicBezTo>
                    <a:pt x="59" y="83"/>
                    <a:pt x="38" y="83"/>
                    <a:pt x="26" y="71"/>
                  </a:cubicBezTo>
                  <a:cubicBezTo>
                    <a:pt x="13" y="58"/>
                    <a:pt x="13" y="38"/>
                    <a:pt x="26" y="25"/>
                  </a:cubicBezTo>
                  <a:cubicBezTo>
                    <a:pt x="38" y="13"/>
                    <a:pt x="59" y="13"/>
                    <a:pt x="71" y="25"/>
                  </a:cubicBezTo>
                  <a:cubicBezTo>
                    <a:pt x="84" y="38"/>
                    <a:pt x="84" y="58"/>
                    <a:pt x="71" y="7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34" name="Freeform 113"/>
          <p:cNvSpPr>
            <a:spLocks/>
          </p:cNvSpPr>
          <p:nvPr userDrawn="1"/>
        </p:nvSpPr>
        <p:spPr bwMode="auto">
          <a:xfrm>
            <a:off x="2425701" y="1119188"/>
            <a:ext cx="320675" cy="228600"/>
          </a:xfrm>
          <a:custGeom>
            <a:avLst/>
            <a:gdLst>
              <a:gd name="T0" fmla="*/ 48 w 83"/>
              <a:gd name="T1" fmla="*/ 6 h 79"/>
              <a:gd name="T2" fmla="*/ 54 w 83"/>
              <a:gd name="T3" fmla="*/ 18 h 79"/>
              <a:gd name="T4" fmla="*/ 60 w 83"/>
              <a:gd name="T5" fmla="*/ 22 h 79"/>
              <a:gd name="T6" fmla="*/ 74 w 83"/>
              <a:gd name="T7" fmla="*/ 24 h 79"/>
              <a:gd name="T8" fmla="*/ 78 w 83"/>
              <a:gd name="T9" fmla="*/ 38 h 79"/>
              <a:gd name="T10" fmla="*/ 68 w 83"/>
              <a:gd name="T11" fmla="*/ 47 h 79"/>
              <a:gd name="T12" fmla="*/ 66 w 83"/>
              <a:gd name="T13" fmla="*/ 54 h 79"/>
              <a:gd name="T14" fmla="*/ 68 w 83"/>
              <a:gd name="T15" fmla="*/ 68 h 79"/>
              <a:gd name="T16" fmla="*/ 57 w 83"/>
              <a:gd name="T17" fmla="*/ 76 h 79"/>
              <a:gd name="T18" fmla="*/ 45 w 83"/>
              <a:gd name="T19" fmla="*/ 70 h 79"/>
              <a:gd name="T20" fmla="*/ 37 w 83"/>
              <a:gd name="T21" fmla="*/ 70 h 79"/>
              <a:gd name="T22" fmla="*/ 25 w 83"/>
              <a:gd name="T23" fmla="*/ 76 h 79"/>
              <a:gd name="T24" fmla="*/ 14 w 83"/>
              <a:gd name="T25" fmla="*/ 68 h 79"/>
              <a:gd name="T26" fmla="*/ 16 w 83"/>
              <a:gd name="T27" fmla="*/ 54 h 79"/>
              <a:gd name="T28" fmla="*/ 14 w 83"/>
              <a:gd name="T29" fmla="*/ 47 h 79"/>
              <a:gd name="T30" fmla="*/ 4 w 83"/>
              <a:gd name="T31" fmla="*/ 38 h 79"/>
              <a:gd name="T32" fmla="*/ 9 w 83"/>
              <a:gd name="T33" fmla="*/ 24 h 79"/>
              <a:gd name="T34" fmla="*/ 22 w 83"/>
              <a:gd name="T35" fmla="*/ 22 h 79"/>
              <a:gd name="T36" fmla="*/ 28 w 83"/>
              <a:gd name="T37" fmla="*/ 18 h 79"/>
              <a:gd name="T38" fmla="*/ 34 w 83"/>
              <a:gd name="T39" fmla="*/ 6 h 79"/>
              <a:gd name="T40" fmla="*/ 48 w 83"/>
              <a:gd name="T41" fmla="*/ 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79">
                <a:moveTo>
                  <a:pt x="48" y="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20"/>
                  <a:pt x="58" y="22"/>
                  <a:pt x="60" y="22"/>
                </a:cubicBezTo>
                <a:cubicBezTo>
                  <a:pt x="74" y="24"/>
                  <a:pt x="74" y="24"/>
                  <a:pt x="74" y="24"/>
                </a:cubicBezTo>
                <a:cubicBezTo>
                  <a:pt x="80" y="25"/>
                  <a:pt x="83" y="33"/>
                  <a:pt x="78" y="38"/>
                </a:cubicBezTo>
                <a:cubicBezTo>
                  <a:pt x="68" y="47"/>
                  <a:pt x="68" y="47"/>
                  <a:pt x="68" y="47"/>
                </a:cubicBezTo>
                <a:cubicBezTo>
                  <a:pt x="67" y="49"/>
                  <a:pt x="66" y="52"/>
                  <a:pt x="66" y="54"/>
                </a:cubicBezTo>
                <a:cubicBezTo>
                  <a:pt x="68" y="68"/>
                  <a:pt x="68" y="68"/>
                  <a:pt x="68" y="68"/>
                </a:cubicBezTo>
                <a:cubicBezTo>
                  <a:pt x="70" y="74"/>
                  <a:pt x="63" y="79"/>
                  <a:pt x="57" y="76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0" y="69"/>
                  <a:pt x="37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9"/>
                  <a:pt x="13" y="74"/>
                  <a:pt x="14" y="68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2"/>
                  <a:pt x="16" y="49"/>
                  <a:pt x="14" y="47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3"/>
                  <a:pt x="2" y="25"/>
                  <a:pt x="9" y="24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0"/>
                  <a:pt x="28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0"/>
                  <a:pt x="45" y="0"/>
                  <a:pt x="48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5" name="Freeform 114"/>
          <p:cNvSpPr>
            <a:spLocks/>
          </p:cNvSpPr>
          <p:nvPr userDrawn="1"/>
        </p:nvSpPr>
        <p:spPr bwMode="auto">
          <a:xfrm>
            <a:off x="5581651" y="1715691"/>
            <a:ext cx="582613" cy="244079"/>
          </a:xfrm>
          <a:custGeom>
            <a:avLst/>
            <a:gdLst>
              <a:gd name="T0" fmla="*/ 367 w 367"/>
              <a:gd name="T1" fmla="*/ 103 h 205"/>
              <a:gd name="T2" fmla="*/ 189 w 367"/>
              <a:gd name="T3" fmla="*/ 0 h 205"/>
              <a:gd name="T4" fmla="*/ 189 w 367"/>
              <a:gd name="T5" fmla="*/ 69 h 205"/>
              <a:gd name="T6" fmla="*/ 0 w 367"/>
              <a:gd name="T7" fmla="*/ 69 h 205"/>
              <a:gd name="T8" fmla="*/ 0 w 367"/>
              <a:gd name="T9" fmla="*/ 137 h 205"/>
              <a:gd name="T10" fmla="*/ 189 w 367"/>
              <a:gd name="T11" fmla="*/ 137 h 205"/>
              <a:gd name="T12" fmla="*/ 189 w 367"/>
              <a:gd name="T13" fmla="*/ 205 h 205"/>
              <a:gd name="T14" fmla="*/ 367 w 367"/>
              <a:gd name="T15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205">
                <a:moveTo>
                  <a:pt x="367" y="103"/>
                </a:moveTo>
                <a:lnTo>
                  <a:pt x="189" y="0"/>
                </a:lnTo>
                <a:lnTo>
                  <a:pt x="189" y="69"/>
                </a:lnTo>
                <a:lnTo>
                  <a:pt x="0" y="69"/>
                </a:lnTo>
                <a:lnTo>
                  <a:pt x="0" y="137"/>
                </a:lnTo>
                <a:lnTo>
                  <a:pt x="189" y="137"/>
                </a:lnTo>
                <a:lnTo>
                  <a:pt x="189" y="205"/>
                </a:lnTo>
                <a:lnTo>
                  <a:pt x="367" y="10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6" name="Freeform 115"/>
          <p:cNvSpPr>
            <a:spLocks/>
          </p:cNvSpPr>
          <p:nvPr userDrawn="1"/>
        </p:nvSpPr>
        <p:spPr bwMode="auto">
          <a:xfrm>
            <a:off x="5461000" y="1959769"/>
            <a:ext cx="579438" cy="242888"/>
          </a:xfrm>
          <a:custGeom>
            <a:avLst/>
            <a:gdLst>
              <a:gd name="T0" fmla="*/ 0 w 365"/>
              <a:gd name="T1" fmla="*/ 102 h 204"/>
              <a:gd name="T2" fmla="*/ 175 w 365"/>
              <a:gd name="T3" fmla="*/ 204 h 204"/>
              <a:gd name="T4" fmla="*/ 175 w 365"/>
              <a:gd name="T5" fmla="*/ 136 h 204"/>
              <a:gd name="T6" fmla="*/ 365 w 365"/>
              <a:gd name="T7" fmla="*/ 136 h 204"/>
              <a:gd name="T8" fmla="*/ 365 w 365"/>
              <a:gd name="T9" fmla="*/ 68 h 204"/>
              <a:gd name="T10" fmla="*/ 175 w 365"/>
              <a:gd name="T11" fmla="*/ 68 h 204"/>
              <a:gd name="T12" fmla="*/ 175 w 365"/>
              <a:gd name="T13" fmla="*/ 0 h 204"/>
              <a:gd name="T14" fmla="*/ 0 w 365"/>
              <a:gd name="T1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204">
                <a:moveTo>
                  <a:pt x="0" y="102"/>
                </a:moveTo>
                <a:lnTo>
                  <a:pt x="175" y="204"/>
                </a:lnTo>
                <a:lnTo>
                  <a:pt x="175" y="136"/>
                </a:lnTo>
                <a:lnTo>
                  <a:pt x="365" y="136"/>
                </a:lnTo>
                <a:lnTo>
                  <a:pt x="365" y="68"/>
                </a:lnTo>
                <a:lnTo>
                  <a:pt x="175" y="68"/>
                </a:lnTo>
                <a:lnTo>
                  <a:pt x="175" y="0"/>
                </a:lnTo>
                <a:lnTo>
                  <a:pt x="0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7" name="Freeform 116"/>
          <p:cNvSpPr>
            <a:spLocks/>
          </p:cNvSpPr>
          <p:nvPr userDrawn="1"/>
        </p:nvSpPr>
        <p:spPr bwMode="auto">
          <a:xfrm>
            <a:off x="4786314" y="2228851"/>
            <a:ext cx="346075" cy="260747"/>
          </a:xfrm>
          <a:custGeom>
            <a:avLst/>
            <a:gdLst>
              <a:gd name="T0" fmla="*/ 109 w 218"/>
              <a:gd name="T1" fmla="*/ 0 h 219"/>
              <a:gd name="T2" fmla="*/ 121 w 218"/>
              <a:gd name="T3" fmla="*/ 37 h 219"/>
              <a:gd name="T4" fmla="*/ 143 w 218"/>
              <a:gd name="T5" fmla="*/ 5 h 219"/>
              <a:gd name="T6" fmla="*/ 143 w 218"/>
              <a:gd name="T7" fmla="*/ 44 h 219"/>
              <a:gd name="T8" fmla="*/ 175 w 218"/>
              <a:gd name="T9" fmla="*/ 20 h 219"/>
              <a:gd name="T10" fmla="*/ 163 w 218"/>
              <a:gd name="T11" fmla="*/ 56 h 219"/>
              <a:gd name="T12" fmla="*/ 199 w 218"/>
              <a:gd name="T13" fmla="*/ 44 h 219"/>
              <a:gd name="T14" fmla="*/ 177 w 218"/>
              <a:gd name="T15" fmla="*/ 76 h 219"/>
              <a:gd name="T16" fmla="*/ 214 w 218"/>
              <a:gd name="T17" fmla="*/ 76 h 219"/>
              <a:gd name="T18" fmla="*/ 184 w 218"/>
              <a:gd name="T19" fmla="*/ 97 h 219"/>
              <a:gd name="T20" fmla="*/ 218 w 218"/>
              <a:gd name="T21" fmla="*/ 110 h 219"/>
              <a:gd name="T22" fmla="*/ 184 w 218"/>
              <a:gd name="T23" fmla="*/ 122 h 219"/>
              <a:gd name="T24" fmla="*/ 214 w 218"/>
              <a:gd name="T25" fmla="*/ 144 h 219"/>
              <a:gd name="T26" fmla="*/ 177 w 218"/>
              <a:gd name="T27" fmla="*/ 144 h 219"/>
              <a:gd name="T28" fmla="*/ 199 w 218"/>
              <a:gd name="T29" fmla="*/ 173 h 219"/>
              <a:gd name="T30" fmla="*/ 163 w 218"/>
              <a:gd name="T31" fmla="*/ 161 h 219"/>
              <a:gd name="T32" fmla="*/ 175 w 218"/>
              <a:gd name="T33" fmla="*/ 197 h 219"/>
              <a:gd name="T34" fmla="*/ 143 w 218"/>
              <a:gd name="T35" fmla="*/ 175 h 219"/>
              <a:gd name="T36" fmla="*/ 143 w 218"/>
              <a:gd name="T37" fmla="*/ 214 h 219"/>
              <a:gd name="T38" fmla="*/ 121 w 218"/>
              <a:gd name="T39" fmla="*/ 183 h 219"/>
              <a:gd name="T40" fmla="*/ 109 w 218"/>
              <a:gd name="T41" fmla="*/ 219 h 219"/>
              <a:gd name="T42" fmla="*/ 99 w 218"/>
              <a:gd name="T43" fmla="*/ 183 h 219"/>
              <a:gd name="T44" fmla="*/ 75 w 218"/>
              <a:gd name="T45" fmla="*/ 214 h 219"/>
              <a:gd name="T46" fmla="*/ 77 w 218"/>
              <a:gd name="T47" fmla="*/ 175 h 219"/>
              <a:gd name="T48" fmla="*/ 46 w 218"/>
              <a:gd name="T49" fmla="*/ 197 h 219"/>
              <a:gd name="T50" fmla="*/ 58 w 218"/>
              <a:gd name="T51" fmla="*/ 161 h 219"/>
              <a:gd name="T52" fmla="*/ 21 w 218"/>
              <a:gd name="T53" fmla="*/ 173 h 219"/>
              <a:gd name="T54" fmla="*/ 43 w 218"/>
              <a:gd name="T55" fmla="*/ 144 h 219"/>
              <a:gd name="T56" fmla="*/ 7 w 218"/>
              <a:gd name="T57" fmla="*/ 144 h 219"/>
              <a:gd name="T58" fmla="*/ 36 w 218"/>
              <a:gd name="T59" fmla="*/ 122 h 219"/>
              <a:gd name="T60" fmla="*/ 0 w 218"/>
              <a:gd name="T61" fmla="*/ 110 h 219"/>
              <a:gd name="T62" fmla="*/ 36 w 218"/>
              <a:gd name="T63" fmla="*/ 97 h 219"/>
              <a:gd name="T64" fmla="*/ 7 w 218"/>
              <a:gd name="T65" fmla="*/ 76 h 219"/>
              <a:gd name="T66" fmla="*/ 43 w 218"/>
              <a:gd name="T67" fmla="*/ 76 h 219"/>
              <a:gd name="T68" fmla="*/ 21 w 218"/>
              <a:gd name="T69" fmla="*/ 44 h 219"/>
              <a:gd name="T70" fmla="*/ 58 w 218"/>
              <a:gd name="T71" fmla="*/ 56 h 219"/>
              <a:gd name="T72" fmla="*/ 46 w 218"/>
              <a:gd name="T73" fmla="*/ 20 h 219"/>
              <a:gd name="T74" fmla="*/ 77 w 218"/>
              <a:gd name="T75" fmla="*/ 44 h 219"/>
              <a:gd name="T76" fmla="*/ 75 w 218"/>
              <a:gd name="T77" fmla="*/ 5 h 219"/>
              <a:gd name="T78" fmla="*/ 99 w 218"/>
              <a:gd name="T79" fmla="*/ 37 h 219"/>
              <a:gd name="T80" fmla="*/ 109 w 218"/>
              <a:gd name="T8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219">
                <a:moveTo>
                  <a:pt x="109" y="0"/>
                </a:moveTo>
                <a:lnTo>
                  <a:pt x="121" y="37"/>
                </a:lnTo>
                <a:lnTo>
                  <a:pt x="143" y="5"/>
                </a:lnTo>
                <a:lnTo>
                  <a:pt x="143" y="44"/>
                </a:lnTo>
                <a:lnTo>
                  <a:pt x="175" y="20"/>
                </a:lnTo>
                <a:lnTo>
                  <a:pt x="163" y="56"/>
                </a:lnTo>
                <a:lnTo>
                  <a:pt x="199" y="44"/>
                </a:lnTo>
                <a:lnTo>
                  <a:pt x="177" y="76"/>
                </a:lnTo>
                <a:lnTo>
                  <a:pt x="214" y="76"/>
                </a:lnTo>
                <a:lnTo>
                  <a:pt x="184" y="97"/>
                </a:lnTo>
                <a:lnTo>
                  <a:pt x="218" y="110"/>
                </a:lnTo>
                <a:lnTo>
                  <a:pt x="184" y="122"/>
                </a:lnTo>
                <a:lnTo>
                  <a:pt x="214" y="144"/>
                </a:lnTo>
                <a:lnTo>
                  <a:pt x="177" y="144"/>
                </a:lnTo>
                <a:lnTo>
                  <a:pt x="199" y="173"/>
                </a:lnTo>
                <a:lnTo>
                  <a:pt x="163" y="161"/>
                </a:lnTo>
                <a:lnTo>
                  <a:pt x="175" y="197"/>
                </a:lnTo>
                <a:lnTo>
                  <a:pt x="143" y="175"/>
                </a:lnTo>
                <a:lnTo>
                  <a:pt x="143" y="214"/>
                </a:lnTo>
                <a:lnTo>
                  <a:pt x="121" y="183"/>
                </a:lnTo>
                <a:lnTo>
                  <a:pt x="109" y="219"/>
                </a:lnTo>
                <a:lnTo>
                  <a:pt x="99" y="183"/>
                </a:lnTo>
                <a:lnTo>
                  <a:pt x="75" y="214"/>
                </a:lnTo>
                <a:lnTo>
                  <a:pt x="77" y="175"/>
                </a:lnTo>
                <a:lnTo>
                  <a:pt x="46" y="197"/>
                </a:lnTo>
                <a:lnTo>
                  <a:pt x="58" y="161"/>
                </a:lnTo>
                <a:lnTo>
                  <a:pt x="21" y="173"/>
                </a:lnTo>
                <a:lnTo>
                  <a:pt x="43" y="144"/>
                </a:lnTo>
                <a:lnTo>
                  <a:pt x="7" y="144"/>
                </a:lnTo>
                <a:lnTo>
                  <a:pt x="36" y="122"/>
                </a:lnTo>
                <a:lnTo>
                  <a:pt x="0" y="110"/>
                </a:lnTo>
                <a:lnTo>
                  <a:pt x="36" y="97"/>
                </a:lnTo>
                <a:lnTo>
                  <a:pt x="7" y="76"/>
                </a:lnTo>
                <a:lnTo>
                  <a:pt x="43" y="76"/>
                </a:lnTo>
                <a:lnTo>
                  <a:pt x="21" y="44"/>
                </a:lnTo>
                <a:lnTo>
                  <a:pt x="58" y="56"/>
                </a:lnTo>
                <a:lnTo>
                  <a:pt x="46" y="20"/>
                </a:lnTo>
                <a:lnTo>
                  <a:pt x="77" y="44"/>
                </a:lnTo>
                <a:lnTo>
                  <a:pt x="75" y="5"/>
                </a:lnTo>
                <a:lnTo>
                  <a:pt x="99" y="37"/>
                </a:lnTo>
                <a:lnTo>
                  <a:pt x="10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8" name="Freeform 117"/>
          <p:cNvSpPr>
            <a:spLocks noEditPoints="1"/>
          </p:cNvSpPr>
          <p:nvPr userDrawn="1"/>
        </p:nvSpPr>
        <p:spPr bwMode="auto">
          <a:xfrm>
            <a:off x="2314576" y="1504951"/>
            <a:ext cx="327025" cy="269081"/>
          </a:xfrm>
          <a:custGeom>
            <a:avLst/>
            <a:gdLst>
              <a:gd name="T0" fmla="*/ 41 w 85"/>
              <a:gd name="T1" fmla="*/ 15 h 93"/>
              <a:gd name="T2" fmla="*/ 43 w 85"/>
              <a:gd name="T3" fmla="*/ 0 h 93"/>
              <a:gd name="T4" fmla="*/ 45 w 85"/>
              <a:gd name="T5" fmla="*/ 15 h 93"/>
              <a:gd name="T6" fmla="*/ 85 w 85"/>
              <a:gd name="T7" fmla="*/ 41 h 93"/>
              <a:gd name="T8" fmla="*/ 70 w 85"/>
              <a:gd name="T9" fmla="*/ 39 h 93"/>
              <a:gd name="T10" fmla="*/ 70 w 85"/>
              <a:gd name="T11" fmla="*/ 44 h 93"/>
              <a:gd name="T12" fmla="*/ 85 w 85"/>
              <a:gd name="T13" fmla="*/ 41 h 93"/>
              <a:gd name="T14" fmla="*/ 15 w 85"/>
              <a:gd name="T15" fmla="*/ 39 h 93"/>
              <a:gd name="T16" fmla="*/ 0 w 85"/>
              <a:gd name="T17" fmla="*/ 41 h 93"/>
              <a:gd name="T18" fmla="*/ 15 w 85"/>
              <a:gd name="T19" fmla="*/ 44 h 93"/>
              <a:gd name="T20" fmla="*/ 64 w 85"/>
              <a:gd name="T21" fmla="*/ 23 h 93"/>
              <a:gd name="T22" fmla="*/ 72 w 85"/>
              <a:gd name="T23" fmla="*/ 12 h 93"/>
              <a:gd name="T24" fmla="*/ 61 w 85"/>
              <a:gd name="T25" fmla="*/ 20 h 93"/>
              <a:gd name="T26" fmla="*/ 62 w 85"/>
              <a:gd name="T27" fmla="*/ 24 h 93"/>
              <a:gd name="T28" fmla="*/ 17 w 85"/>
              <a:gd name="T29" fmla="*/ 70 h 93"/>
              <a:gd name="T30" fmla="*/ 25 w 85"/>
              <a:gd name="T31" fmla="*/ 59 h 93"/>
              <a:gd name="T32" fmla="*/ 14 w 85"/>
              <a:gd name="T33" fmla="*/ 67 h 93"/>
              <a:gd name="T34" fmla="*/ 15 w 85"/>
              <a:gd name="T35" fmla="*/ 71 h 93"/>
              <a:gd name="T36" fmla="*/ 25 w 85"/>
              <a:gd name="T37" fmla="*/ 23 h 93"/>
              <a:gd name="T38" fmla="*/ 17 w 85"/>
              <a:gd name="T39" fmla="*/ 12 h 93"/>
              <a:gd name="T40" fmla="*/ 14 w 85"/>
              <a:gd name="T41" fmla="*/ 16 h 93"/>
              <a:gd name="T42" fmla="*/ 23 w 85"/>
              <a:gd name="T43" fmla="*/ 24 h 93"/>
              <a:gd name="T44" fmla="*/ 72 w 85"/>
              <a:gd name="T45" fmla="*/ 70 h 93"/>
              <a:gd name="T46" fmla="*/ 64 w 85"/>
              <a:gd name="T47" fmla="*/ 59 h 93"/>
              <a:gd name="T48" fmla="*/ 61 w 85"/>
              <a:gd name="T49" fmla="*/ 62 h 93"/>
              <a:gd name="T50" fmla="*/ 70 w 85"/>
              <a:gd name="T51" fmla="*/ 71 h 93"/>
              <a:gd name="T52" fmla="*/ 65 w 85"/>
              <a:gd name="T53" fmla="*/ 42 h 93"/>
              <a:gd name="T54" fmla="*/ 59 w 85"/>
              <a:gd name="T55" fmla="*/ 56 h 93"/>
              <a:gd name="T56" fmla="*/ 54 w 85"/>
              <a:gd name="T57" fmla="*/ 69 h 93"/>
              <a:gd name="T58" fmla="*/ 54 w 85"/>
              <a:gd name="T59" fmla="*/ 71 h 93"/>
              <a:gd name="T60" fmla="*/ 52 w 85"/>
              <a:gd name="T61" fmla="*/ 73 h 93"/>
              <a:gd name="T62" fmla="*/ 32 w 85"/>
              <a:gd name="T63" fmla="*/ 71 h 93"/>
              <a:gd name="T64" fmla="*/ 31 w 85"/>
              <a:gd name="T65" fmla="*/ 71 h 93"/>
              <a:gd name="T66" fmla="*/ 26 w 85"/>
              <a:gd name="T67" fmla="*/ 56 h 93"/>
              <a:gd name="T68" fmla="*/ 26 w 85"/>
              <a:gd name="T69" fmla="*/ 56 h 93"/>
              <a:gd name="T70" fmla="*/ 43 w 85"/>
              <a:gd name="T71" fmla="*/ 20 h 93"/>
              <a:gd name="T72" fmla="*/ 61 w 85"/>
              <a:gd name="T73" fmla="*/ 42 h 93"/>
              <a:gd name="T74" fmla="*/ 25 w 85"/>
              <a:gd name="T75" fmla="*/ 42 h 93"/>
              <a:gd name="T76" fmla="*/ 30 w 85"/>
              <a:gd name="T77" fmla="*/ 55 h 93"/>
              <a:gd name="T78" fmla="*/ 35 w 85"/>
              <a:gd name="T79" fmla="*/ 69 h 93"/>
              <a:gd name="T80" fmla="*/ 35 w 85"/>
              <a:gd name="T81" fmla="*/ 70 h 93"/>
              <a:gd name="T82" fmla="*/ 51 w 85"/>
              <a:gd name="T83" fmla="*/ 69 h 93"/>
              <a:gd name="T84" fmla="*/ 55 w 85"/>
              <a:gd name="T85" fmla="*/ 55 h 93"/>
              <a:gd name="T86" fmla="*/ 61 w 85"/>
              <a:gd name="T87" fmla="*/ 42 h 93"/>
              <a:gd name="T88" fmla="*/ 54 w 85"/>
              <a:gd name="T89" fmla="*/ 76 h 93"/>
              <a:gd name="T90" fmla="*/ 33 w 85"/>
              <a:gd name="T91" fmla="*/ 74 h 93"/>
              <a:gd name="T92" fmla="*/ 32 w 85"/>
              <a:gd name="T93" fmla="*/ 76 h 93"/>
              <a:gd name="T94" fmla="*/ 52 w 85"/>
              <a:gd name="T95" fmla="*/ 78 h 93"/>
              <a:gd name="T96" fmla="*/ 54 w 85"/>
              <a:gd name="T97" fmla="*/ 81 h 93"/>
              <a:gd name="T98" fmla="*/ 52 w 85"/>
              <a:gd name="T99" fmla="*/ 79 h 93"/>
              <a:gd name="T100" fmla="*/ 32 w 85"/>
              <a:gd name="T101" fmla="*/ 81 h 93"/>
              <a:gd name="T102" fmla="*/ 33 w 85"/>
              <a:gd name="T103" fmla="*/ 82 h 93"/>
              <a:gd name="T104" fmla="*/ 54 w 85"/>
              <a:gd name="T105" fmla="*/ 81 h 93"/>
              <a:gd name="T106" fmla="*/ 54 w 85"/>
              <a:gd name="T107" fmla="*/ 85 h 93"/>
              <a:gd name="T108" fmla="*/ 33 w 85"/>
              <a:gd name="T109" fmla="*/ 84 h 93"/>
              <a:gd name="T110" fmla="*/ 32 w 85"/>
              <a:gd name="T111" fmla="*/ 85 h 93"/>
              <a:gd name="T112" fmla="*/ 52 w 85"/>
              <a:gd name="T113" fmla="*/ 87 h 93"/>
              <a:gd name="T114" fmla="*/ 47 w 85"/>
              <a:gd name="T115" fmla="*/ 88 h 93"/>
              <a:gd name="T116" fmla="*/ 38 w 85"/>
              <a:gd name="T117" fmla="*/ 90 h 93"/>
              <a:gd name="T118" fmla="*/ 45 w 85"/>
              <a:gd name="T119" fmla="*/ 92 h 93"/>
              <a:gd name="T120" fmla="*/ 47 w 85"/>
              <a:gd name="T121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93">
                <a:moveTo>
                  <a:pt x="43" y="17"/>
                </a:moveTo>
                <a:cubicBezTo>
                  <a:pt x="42" y="17"/>
                  <a:pt x="41" y="16"/>
                  <a:pt x="41" y="1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4" y="17"/>
                  <a:pt x="43" y="17"/>
                </a:cubicBezTo>
                <a:close/>
                <a:moveTo>
                  <a:pt x="85" y="41"/>
                </a:moveTo>
                <a:cubicBezTo>
                  <a:pt x="85" y="40"/>
                  <a:pt x="84" y="39"/>
                  <a:pt x="83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9" y="39"/>
                  <a:pt x="68" y="40"/>
                  <a:pt x="68" y="41"/>
                </a:cubicBezTo>
                <a:cubicBezTo>
                  <a:pt x="68" y="43"/>
                  <a:pt x="69" y="44"/>
                  <a:pt x="70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1"/>
                </a:cubicBezTo>
                <a:close/>
                <a:moveTo>
                  <a:pt x="17" y="41"/>
                </a:moveTo>
                <a:cubicBezTo>
                  <a:pt x="17" y="40"/>
                  <a:pt x="16" y="39"/>
                  <a:pt x="15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43"/>
                  <a:pt x="1" y="44"/>
                  <a:pt x="2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6" y="44"/>
                  <a:pt x="17" y="43"/>
                  <a:pt x="17" y="41"/>
                </a:cubicBezTo>
                <a:close/>
                <a:moveTo>
                  <a:pt x="64" y="23"/>
                </a:moveTo>
                <a:cubicBezTo>
                  <a:pt x="72" y="16"/>
                  <a:pt x="72" y="16"/>
                  <a:pt x="72" y="16"/>
                </a:cubicBezTo>
                <a:cubicBezTo>
                  <a:pt x="73" y="15"/>
                  <a:pt x="73" y="13"/>
                  <a:pt x="72" y="12"/>
                </a:cubicBezTo>
                <a:cubicBezTo>
                  <a:pt x="71" y="11"/>
                  <a:pt x="70" y="11"/>
                  <a:pt x="69" y="12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1"/>
                  <a:pt x="60" y="23"/>
                  <a:pt x="61" y="23"/>
                </a:cubicBezTo>
                <a:cubicBezTo>
                  <a:pt x="61" y="24"/>
                  <a:pt x="62" y="24"/>
                  <a:pt x="62" y="24"/>
                </a:cubicBezTo>
                <a:cubicBezTo>
                  <a:pt x="63" y="24"/>
                  <a:pt x="64" y="24"/>
                  <a:pt x="64" y="23"/>
                </a:cubicBezTo>
                <a:close/>
                <a:moveTo>
                  <a:pt x="17" y="70"/>
                </a:moveTo>
                <a:cubicBezTo>
                  <a:pt x="25" y="62"/>
                  <a:pt x="25" y="62"/>
                  <a:pt x="25" y="62"/>
                </a:cubicBezTo>
                <a:cubicBezTo>
                  <a:pt x="26" y="62"/>
                  <a:pt x="26" y="60"/>
                  <a:pt x="25" y="59"/>
                </a:cubicBezTo>
                <a:cubicBezTo>
                  <a:pt x="24" y="58"/>
                  <a:pt x="23" y="58"/>
                  <a:pt x="22" y="59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3" y="70"/>
                  <a:pt x="14" y="70"/>
                </a:cubicBezTo>
                <a:cubicBezTo>
                  <a:pt x="14" y="71"/>
                  <a:pt x="15" y="71"/>
                  <a:pt x="15" y="71"/>
                </a:cubicBezTo>
                <a:cubicBezTo>
                  <a:pt x="16" y="71"/>
                  <a:pt x="17" y="71"/>
                  <a:pt x="17" y="70"/>
                </a:cubicBezTo>
                <a:close/>
                <a:moveTo>
                  <a:pt x="25" y="23"/>
                </a:moveTo>
                <a:cubicBezTo>
                  <a:pt x="26" y="23"/>
                  <a:pt x="26" y="21"/>
                  <a:pt x="25" y="20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5" y="11"/>
                  <a:pt x="14" y="12"/>
                </a:cubicBezTo>
                <a:cubicBezTo>
                  <a:pt x="13" y="13"/>
                  <a:pt x="13" y="15"/>
                  <a:pt x="1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3" y="24"/>
                  <a:pt x="23" y="24"/>
                </a:cubicBezTo>
                <a:cubicBezTo>
                  <a:pt x="24" y="24"/>
                  <a:pt x="24" y="24"/>
                  <a:pt x="25" y="23"/>
                </a:cubicBezTo>
                <a:close/>
                <a:moveTo>
                  <a:pt x="72" y="70"/>
                </a:moveTo>
                <a:cubicBezTo>
                  <a:pt x="73" y="70"/>
                  <a:pt x="73" y="68"/>
                  <a:pt x="72" y="67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58"/>
                  <a:pt x="62" y="58"/>
                  <a:pt x="61" y="59"/>
                </a:cubicBezTo>
                <a:cubicBezTo>
                  <a:pt x="60" y="60"/>
                  <a:pt x="60" y="62"/>
                  <a:pt x="61" y="62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70" y="71"/>
                  <a:pt x="70" y="71"/>
                </a:cubicBezTo>
                <a:cubicBezTo>
                  <a:pt x="71" y="71"/>
                  <a:pt x="71" y="71"/>
                  <a:pt x="72" y="70"/>
                </a:cubicBezTo>
                <a:close/>
                <a:moveTo>
                  <a:pt x="65" y="42"/>
                </a:moveTo>
                <a:cubicBezTo>
                  <a:pt x="65" y="47"/>
                  <a:pt x="63" y="52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4" y="62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3"/>
                  <a:pt x="5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73"/>
                  <a:pt x="32" y="72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2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3" y="52"/>
                  <a:pt x="21" y="47"/>
                  <a:pt x="21" y="42"/>
                </a:cubicBezTo>
                <a:cubicBezTo>
                  <a:pt x="21" y="30"/>
                  <a:pt x="31" y="20"/>
                  <a:pt x="43" y="20"/>
                </a:cubicBezTo>
                <a:cubicBezTo>
                  <a:pt x="55" y="20"/>
                  <a:pt x="65" y="30"/>
                  <a:pt x="65" y="42"/>
                </a:cubicBezTo>
                <a:close/>
                <a:moveTo>
                  <a:pt x="61" y="42"/>
                </a:moveTo>
                <a:cubicBezTo>
                  <a:pt x="61" y="32"/>
                  <a:pt x="53" y="24"/>
                  <a:pt x="43" y="24"/>
                </a:cubicBezTo>
                <a:cubicBezTo>
                  <a:pt x="33" y="24"/>
                  <a:pt x="25" y="32"/>
                  <a:pt x="25" y="42"/>
                </a:cubicBezTo>
                <a:cubicBezTo>
                  <a:pt x="25" y="46"/>
                  <a:pt x="26" y="50"/>
                  <a:pt x="29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8"/>
                  <a:pt x="35" y="63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3"/>
                  <a:pt x="53" y="58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4"/>
                  <a:pt x="56" y="54"/>
                  <a:pt x="56" y="54"/>
                </a:cubicBezTo>
                <a:cubicBezTo>
                  <a:pt x="59" y="50"/>
                  <a:pt x="61" y="46"/>
                  <a:pt x="61" y="42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3" y="74"/>
                  <a:pt x="5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2" y="74"/>
                  <a:pt x="32" y="75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7"/>
                  <a:pt x="32" y="78"/>
                  <a:pt x="33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8"/>
                  <a:pt x="54" y="77"/>
                  <a:pt x="54" y="76"/>
                </a:cubicBezTo>
                <a:close/>
                <a:moveTo>
                  <a:pt x="54" y="81"/>
                </a:moveTo>
                <a:cubicBezTo>
                  <a:pt x="54" y="81"/>
                  <a:pt x="54" y="81"/>
                  <a:pt x="54" y="81"/>
                </a:cubicBezTo>
                <a:cubicBezTo>
                  <a:pt x="54" y="80"/>
                  <a:pt x="53" y="79"/>
                  <a:pt x="52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80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2"/>
                  <a:pt x="54" y="82"/>
                  <a:pt x="54" y="81"/>
                </a:cubicBezTo>
                <a:close/>
                <a:moveTo>
                  <a:pt x="54" y="85"/>
                </a:moveTo>
                <a:cubicBezTo>
                  <a:pt x="54" y="85"/>
                  <a:pt x="54" y="85"/>
                  <a:pt x="54" y="85"/>
                </a:cubicBezTo>
                <a:cubicBezTo>
                  <a:pt x="54" y="84"/>
                  <a:pt x="53" y="84"/>
                  <a:pt x="5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2" y="84"/>
                  <a:pt x="32" y="84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6"/>
                  <a:pt x="32" y="87"/>
                  <a:pt x="3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4" y="86"/>
                  <a:pt x="54" y="85"/>
                </a:cubicBezTo>
                <a:close/>
                <a:moveTo>
                  <a:pt x="47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7" y="88"/>
                  <a:pt x="37" y="90"/>
                  <a:pt x="38" y="90"/>
                </a:cubicBezTo>
                <a:cubicBezTo>
                  <a:pt x="40" y="92"/>
                  <a:pt x="40" y="92"/>
                  <a:pt x="40" y="92"/>
                </a:cubicBezTo>
                <a:cubicBezTo>
                  <a:pt x="42" y="93"/>
                  <a:pt x="44" y="93"/>
                  <a:pt x="45" y="92"/>
                </a:cubicBezTo>
                <a:cubicBezTo>
                  <a:pt x="48" y="90"/>
                  <a:pt x="48" y="90"/>
                  <a:pt x="48" y="90"/>
                </a:cubicBezTo>
                <a:cubicBezTo>
                  <a:pt x="49" y="90"/>
                  <a:pt x="48" y="88"/>
                  <a:pt x="47" y="8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9" name="Freeform 118"/>
          <p:cNvSpPr>
            <a:spLocks noEditPoints="1"/>
          </p:cNvSpPr>
          <p:nvPr userDrawn="1"/>
        </p:nvSpPr>
        <p:spPr bwMode="auto">
          <a:xfrm>
            <a:off x="2554289" y="1779985"/>
            <a:ext cx="169863" cy="211931"/>
          </a:xfrm>
          <a:custGeom>
            <a:avLst/>
            <a:gdLst>
              <a:gd name="T0" fmla="*/ 38 w 44"/>
              <a:gd name="T1" fmla="*/ 36 h 73"/>
              <a:gd name="T2" fmla="*/ 33 w 44"/>
              <a:gd name="T3" fmla="*/ 49 h 73"/>
              <a:gd name="T4" fmla="*/ 33 w 44"/>
              <a:gd name="T5" fmla="*/ 51 h 73"/>
              <a:gd name="T6" fmla="*/ 33 w 44"/>
              <a:gd name="T7" fmla="*/ 51 h 73"/>
              <a:gd name="T8" fmla="*/ 12 w 44"/>
              <a:gd name="T9" fmla="*/ 53 h 73"/>
              <a:gd name="T10" fmla="*/ 10 w 44"/>
              <a:gd name="T11" fmla="*/ 51 h 73"/>
              <a:gd name="T12" fmla="*/ 10 w 44"/>
              <a:gd name="T13" fmla="*/ 49 h 73"/>
              <a:gd name="T14" fmla="*/ 5 w 44"/>
              <a:gd name="T15" fmla="*/ 36 h 73"/>
              <a:gd name="T16" fmla="*/ 0 w 44"/>
              <a:gd name="T17" fmla="*/ 22 h 73"/>
              <a:gd name="T18" fmla="*/ 44 w 44"/>
              <a:gd name="T19" fmla="*/ 22 h 73"/>
              <a:gd name="T20" fmla="*/ 22 w 44"/>
              <a:gd name="T21" fmla="*/ 4 h 73"/>
              <a:gd name="T22" fmla="*/ 8 w 44"/>
              <a:gd name="T23" fmla="*/ 34 h 73"/>
              <a:gd name="T24" fmla="*/ 9 w 44"/>
              <a:gd name="T25" fmla="*/ 35 h 73"/>
              <a:gd name="T26" fmla="*/ 14 w 44"/>
              <a:gd name="T27" fmla="*/ 49 h 73"/>
              <a:gd name="T28" fmla="*/ 29 w 44"/>
              <a:gd name="T29" fmla="*/ 50 h 73"/>
              <a:gd name="T30" fmla="*/ 34 w 44"/>
              <a:gd name="T31" fmla="*/ 36 h 73"/>
              <a:gd name="T32" fmla="*/ 35 w 44"/>
              <a:gd name="T33" fmla="*/ 34 h 73"/>
              <a:gd name="T34" fmla="*/ 33 w 44"/>
              <a:gd name="T35" fmla="*/ 56 h 73"/>
              <a:gd name="T36" fmla="*/ 31 w 44"/>
              <a:gd name="T37" fmla="*/ 54 h 73"/>
              <a:gd name="T38" fmla="*/ 10 w 44"/>
              <a:gd name="T39" fmla="*/ 56 h 73"/>
              <a:gd name="T40" fmla="*/ 12 w 44"/>
              <a:gd name="T41" fmla="*/ 58 h 73"/>
              <a:gd name="T42" fmla="*/ 33 w 44"/>
              <a:gd name="T43" fmla="*/ 56 h 73"/>
              <a:gd name="T44" fmla="*/ 33 w 44"/>
              <a:gd name="T45" fmla="*/ 61 h 73"/>
              <a:gd name="T46" fmla="*/ 12 w 44"/>
              <a:gd name="T47" fmla="*/ 59 h 73"/>
              <a:gd name="T48" fmla="*/ 10 w 44"/>
              <a:gd name="T49" fmla="*/ 61 h 73"/>
              <a:gd name="T50" fmla="*/ 31 w 44"/>
              <a:gd name="T51" fmla="*/ 62 h 73"/>
              <a:gd name="T52" fmla="*/ 33 w 44"/>
              <a:gd name="T53" fmla="*/ 65 h 73"/>
              <a:gd name="T54" fmla="*/ 31 w 44"/>
              <a:gd name="T55" fmla="*/ 64 h 73"/>
              <a:gd name="T56" fmla="*/ 10 w 44"/>
              <a:gd name="T57" fmla="*/ 65 h 73"/>
              <a:gd name="T58" fmla="*/ 12 w 44"/>
              <a:gd name="T59" fmla="*/ 67 h 73"/>
              <a:gd name="T60" fmla="*/ 33 w 44"/>
              <a:gd name="T61" fmla="*/ 65 h 73"/>
              <a:gd name="T62" fmla="*/ 17 w 44"/>
              <a:gd name="T63" fmla="*/ 68 h 73"/>
              <a:gd name="T64" fmla="*/ 19 w 44"/>
              <a:gd name="T65" fmla="*/ 72 h 73"/>
              <a:gd name="T66" fmla="*/ 27 w 44"/>
              <a:gd name="T67" fmla="*/ 7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73">
                <a:moveTo>
                  <a:pt x="44" y="22"/>
                </a:moveTo>
                <a:cubicBezTo>
                  <a:pt x="44" y="27"/>
                  <a:pt x="42" y="32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3" y="42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2"/>
                  <a:pt x="32" y="53"/>
                  <a:pt x="3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1" y="53"/>
                  <a:pt x="10" y="52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2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2" y="32"/>
                  <a:pt x="0" y="27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lose/>
                <a:moveTo>
                  <a:pt x="40" y="22"/>
                </a:moveTo>
                <a:cubicBezTo>
                  <a:pt x="40" y="12"/>
                  <a:pt x="32" y="4"/>
                  <a:pt x="22" y="4"/>
                </a:cubicBezTo>
                <a:cubicBezTo>
                  <a:pt x="12" y="4"/>
                  <a:pt x="4" y="12"/>
                  <a:pt x="4" y="22"/>
                </a:cubicBezTo>
                <a:cubicBezTo>
                  <a:pt x="4" y="26"/>
                  <a:pt x="5" y="30"/>
                  <a:pt x="8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38"/>
                  <a:pt x="14" y="43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3"/>
                  <a:pt x="32" y="38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4"/>
                  <a:pt x="35" y="34"/>
                  <a:pt x="35" y="34"/>
                </a:cubicBezTo>
                <a:cubicBezTo>
                  <a:pt x="38" y="30"/>
                  <a:pt x="40" y="26"/>
                  <a:pt x="40" y="22"/>
                </a:cubicBezTo>
                <a:close/>
                <a:moveTo>
                  <a:pt x="33" y="56"/>
                </a:move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2" y="54"/>
                  <a:pt x="31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0" y="55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1" y="58"/>
                  <a:pt x="12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8"/>
                  <a:pt x="33" y="57"/>
                  <a:pt x="33" y="56"/>
                </a:cubicBezTo>
                <a:close/>
                <a:moveTo>
                  <a:pt x="33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3" y="60"/>
                  <a:pt x="32" y="59"/>
                  <a:pt x="31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9"/>
                  <a:pt x="10" y="60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2"/>
                  <a:pt x="11" y="62"/>
                  <a:pt x="12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2"/>
                  <a:pt x="33" y="62"/>
                  <a:pt x="33" y="61"/>
                </a:cubicBezTo>
                <a:close/>
                <a:moveTo>
                  <a:pt x="33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64"/>
                  <a:pt x="32" y="64"/>
                  <a:pt x="31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4"/>
                  <a:pt x="10" y="64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6"/>
                  <a:pt x="11" y="67"/>
                  <a:pt x="1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2" y="67"/>
                  <a:pt x="33" y="66"/>
                  <a:pt x="33" y="65"/>
                </a:cubicBezTo>
                <a:close/>
                <a:moveTo>
                  <a:pt x="26" y="68"/>
                </a:move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6" y="70"/>
                  <a:pt x="17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21" y="73"/>
                  <a:pt x="23" y="73"/>
                  <a:pt x="24" y="72"/>
                </a:cubicBezTo>
                <a:cubicBezTo>
                  <a:pt x="27" y="70"/>
                  <a:pt x="27" y="70"/>
                  <a:pt x="27" y="70"/>
                </a:cubicBezTo>
                <a:cubicBezTo>
                  <a:pt x="28" y="70"/>
                  <a:pt x="27" y="68"/>
                  <a:pt x="26" y="6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0" name="Freeform 119"/>
          <p:cNvSpPr>
            <a:spLocks noEditPoints="1"/>
          </p:cNvSpPr>
          <p:nvPr userDrawn="1"/>
        </p:nvSpPr>
        <p:spPr bwMode="auto">
          <a:xfrm>
            <a:off x="1835151" y="2344341"/>
            <a:ext cx="644525" cy="351235"/>
          </a:xfrm>
          <a:custGeom>
            <a:avLst/>
            <a:gdLst>
              <a:gd name="T0" fmla="*/ 57 w 167"/>
              <a:gd name="T1" fmla="*/ 50 h 121"/>
              <a:gd name="T2" fmla="*/ 38 w 167"/>
              <a:gd name="T3" fmla="*/ 0 h 121"/>
              <a:gd name="T4" fmla="*/ 87 w 167"/>
              <a:gd name="T5" fmla="*/ 30 h 121"/>
              <a:gd name="T6" fmla="*/ 108 w 167"/>
              <a:gd name="T7" fmla="*/ 29 h 121"/>
              <a:gd name="T8" fmla="*/ 113 w 167"/>
              <a:gd name="T9" fmla="*/ 37 h 121"/>
              <a:gd name="T10" fmla="*/ 108 w 167"/>
              <a:gd name="T11" fmla="*/ 46 h 121"/>
              <a:gd name="T12" fmla="*/ 94 w 167"/>
              <a:gd name="T13" fmla="*/ 47 h 121"/>
              <a:gd name="T14" fmla="*/ 142 w 167"/>
              <a:gd name="T15" fmla="*/ 50 h 121"/>
              <a:gd name="T16" fmla="*/ 138 w 167"/>
              <a:gd name="T17" fmla="*/ 52 h 121"/>
              <a:gd name="T18" fmla="*/ 155 w 167"/>
              <a:gd name="T19" fmla="*/ 56 h 121"/>
              <a:gd name="T20" fmla="*/ 142 w 167"/>
              <a:gd name="T21" fmla="*/ 79 h 121"/>
              <a:gd name="T22" fmla="*/ 10 w 167"/>
              <a:gd name="T23" fmla="*/ 61 h 121"/>
              <a:gd name="T24" fmla="*/ 0 w 167"/>
              <a:gd name="T25" fmla="*/ 34 h 121"/>
              <a:gd name="T26" fmla="*/ 18 w 167"/>
              <a:gd name="T27" fmla="*/ 46 h 121"/>
              <a:gd name="T28" fmla="*/ 14 w 167"/>
              <a:gd name="T29" fmla="*/ 34 h 121"/>
              <a:gd name="T30" fmla="*/ 30 w 167"/>
              <a:gd name="T31" fmla="*/ 23 h 121"/>
              <a:gd name="T32" fmla="*/ 101 w 167"/>
              <a:gd name="T33" fmla="*/ 88 h 121"/>
              <a:gd name="T34" fmla="*/ 112 w 167"/>
              <a:gd name="T35" fmla="*/ 88 h 121"/>
              <a:gd name="T36" fmla="*/ 116 w 167"/>
              <a:gd name="T37" fmla="*/ 95 h 121"/>
              <a:gd name="T38" fmla="*/ 112 w 167"/>
              <a:gd name="T39" fmla="*/ 102 h 121"/>
              <a:gd name="T40" fmla="*/ 96 w 167"/>
              <a:gd name="T41" fmla="*/ 102 h 121"/>
              <a:gd name="T42" fmla="*/ 74 w 167"/>
              <a:gd name="T43" fmla="*/ 121 h 121"/>
              <a:gd name="T44" fmla="*/ 66 w 167"/>
              <a:gd name="T45" fmla="*/ 85 h 121"/>
              <a:gd name="T46" fmla="*/ 101 w 167"/>
              <a:gd name="T47" fmla="*/ 88 h 121"/>
              <a:gd name="T48" fmla="*/ 112 w 167"/>
              <a:gd name="T49" fmla="*/ 91 h 121"/>
              <a:gd name="T50" fmla="*/ 112 w 167"/>
              <a:gd name="T51" fmla="*/ 95 h 121"/>
              <a:gd name="T52" fmla="*/ 112 w 167"/>
              <a:gd name="T53" fmla="*/ 98 h 121"/>
              <a:gd name="T54" fmla="*/ 113 w 167"/>
              <a:gd name="T55" fmla="*/ 95 h 121"/>
              <a:gd name="T56" fmla="*/ 108 w 167"/>
              <a:gd name="T57" fmla="*/ 32 h 121"/>
              <a:gd name="T58" fmla="*/ 108 w 167"/>
              <a:gd name="T59" fmla="*/ 32 h 121"/>
              <a:gd name="T60" fmla="*/ 106 w 167"/>
              <a:gd name="T61" fmla="*/ 37 h 121"/>
              <a:gd name="T62" fmla="*/ 108 w 167"/>
              <a:gd name="T63" fmla="*/ 43 h 121"/>
              <a:gd name="T64" fmla="*/ 110 w 167"/>
              <a:gd name="T65" fmla="*/ 37 h 121"/>
              <a:gd name="T66" fmla="*/ 108 w 167"/>
              <a:gd name="T6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21">
                <a:moveTo>
                  <a:pt x="40" y="50"/>
                </a:moveTo>
                <a:cubicBezTo>
                  <a:pt x="57" y="50"/>
                  <a:pt x="57" y="50"/>
                  <a:pt x="57" y="50"/>
                </a:cubicBezTo>
                <a:cubicBezTo>
                  <a:pt x="30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76" y="31"/>
                  <a:pt x="76" y="31"/>
                  <a:pt x="76" y="31"/>
                </a:cubicBezTo>
                <a:cubicBezTo>
                  <a:pt x="79" y="31"/>
                  <a:pt x="83" y="30"/>
                  <a:pt x="87" y="30"/>
                </a:cubicBezTo>
                <a:cubicBezTo>
                  <a:pt x="93" y="29"/>
                  <a:pt x="100" y="29"/>
                  <a:pt x="106" y="29"/>
                </a:cubicBezTo>
                <a:cubicBezTo>
                  <a:pt x="107" y="29"/>
                  <a:pt x="107" y="29"/>
                  <a:pt x="108" y="29"/>
                </a:cubicBezTo>
                <a:cubicBezTo>
                  <a:pt x="110" y="29"/>
                  <a:pt x="111" y="30"/>
                  <a:pt x="112" y="32"/>
                </a:cubicBezTo>
                <a:cubicBezTo>
                  <a:pt x="112" y="33"/>
                  <a:pt x="113" y="35"/>
                  <a:pt x="113" y="37"/>
                </a:cubicBezTo>
                <a:cubicBezTo>
                  <a:pt x="113" y="40"/>
                  <a:pt x="112" y="42"/>
                  <a:pt x="112" y="43"/>
                </a:cubicBezTo>
                <a:cubicBezTo>
                  <a:pt x="111" y="45"/>
                  <a:pt x="110" y="46"/>
                  <a:pt x="108" y="46"/>
                </a:cubicBezTo>
                <a:cubicBezTo>
                  <a:pt x="108" y="46"/>
                  <a:pt x="108" y="46"/>
                  <a:pt x="107" y="46"/>
                </a:cubicBezTo>
                <a:cubicBezTo>
                  <a:pt x="103" y="47"/>
                  <a:pt x="99" y="47"/>
                  <a:pt x="94" y="47"/>
                </a:cubicBezTo>
                <a:cubicBezTo>
                  <a:pt x="98" y="50"/>
                  <a:pt x="98" y="50"/>
                  <a:pt x="98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4" y="51"/>
                  <a:pt x="146" y="51"/>
                  <a:pt x="147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41" y="56"/>
                  <a:pt x="141" y="56"/>
                  <a:pt x="141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60" y="59"/>
                  <a:pt x="164" y="64"/>
                  <a:pt x="167" y="69"/>
                </a:cubicBezTo>
                <a:cubicBezTo>
                  <a:pt x="167" y="76"/>
                  <a:pt x="156" y="78"/>
                  <a:pt x="14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51"/>
                  <a:pt x="10" y="51"/>
                  <a:pt x="10" y="51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5"/>
                  <a:pt x="19" y="45"/>
                  <a:pt x="19" y="45"/>
                </a:cubicBezTo>
                <a:cubicBezTo>
                  <a:pt x="14" y="34"/>
                  <a:pt x="14" y="34"/>
                  <a:pt x="14" y="34"/>
                </a:cubicBezTo>
                <a:cubicBezTo>
                  <a:pt x="16" y="23"/>
                  <a:pt x="16" y="23"/>
                  <a:pt x="16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101" y="88"/>
                </a:moveTo>
                <a:cubicBezTo>
                  <a:pt x="105" y="88"/>
                  <a:pt x="108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9"/>
                  <a:pt x="116" y="90"/>
                </a:cubicBezTo>
                <a:cubicBezTo>
                  <a:pt x="116" y="92"/>
                  <a:pt x="116" y="93"/>
                  <a:pt x="116" y="95"/>
                </a:cubicBezTo>
                <a:cubicBezTo>
                  <a:pt x="116" y="96"/>
                  <a:pt x="116" y="98"/>
                  <a:pt x="116" y="99"/>
                </a:cubicBezTo>
                <a:cubicBezTo>
                  <a:pt x="115" y="101"/>
                  <a:pt x="114" y="102"/>
                  <a:pt x="112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07" y="102"/>
                  <a:pt x="101" y="102"/>
                  <a:pt x="96" y="102"/>
                </a:cubicBezTo>
                <a:cubicBezTo>
                  <a:pt x="94" y="102"/>
                  <a:pt x="92" y="102"/>
                  <a:pt x="90" y="10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6" y="85"/>
                  <a:pt x="66" y="85"/>
                  <a:pt x="66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1" y="88"/>
                  <a:pt x="101" y="88"/>
                  <a:pt x="101" y="88"/>
                </a:cubicBezTo>
                <a:close/>
                <a:moveTo>
                  <a:pt x="113" y="92"/>
                </a:moveTo>
                <a:cubicBezTo>
                  <a:pt x="113" y="91"/>
                  <a:pt x="112" y="91"/>
                  <a:pt x="112" y="91"/>
                </a:cubicBezTo>
                <a:cubicBezTo>
                  <a:pt x="112" y="91"/>
                  <a:pt x="112" y="91"/>
                  <a:pt x="112" y="92"/>
                </a:cubicBezTo>
                <a:cubicBezTo>
                  <a:pt x="112" y="92"/>
                  <a:pt x="112" y="94"/>
                  <a:pt x="112" y="95"/>
                </a:cubicBezTo>
                <a:cubicBezTo>
                  <a:pt x="112" y="96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3" y="98"/>
                  <a:pt x="113" y="98"/>
                </a:cubicBezTo>
                <a:cubicBezTo>
                  <a:pt x="113" y="97"/>
                  <a:pt x="113" y="96"/>
                  <a:pt x="113" y="95"/>
                </a:cubicBezTo>
                <a:cubicBezTo>
                  <a:pt x="113" y="94"/>
                  <a:pt x="113" y="92"/>
                  <a:pt x="113" y="92"/>
                </a:cubicBezTo>
                <a:close/>
                <a:moveTo>
                  <a:pt x="108" y="32"/>
                </a:moveTo>
                <a:cubicBezTo>
                  <a:pt x="108" y="32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8" y="33"/>
                  <a:pt x="107" y="33"/>
                  <a:pt x="107" y="33"/>
                </a:cubicBezTo>
                <a:cubicBezTo>
                  <a:pt x="107" y="34"/>
                  <a:pt x="106" y="36"/>
                  <a:pt x="106" y="37"/>
                </a:cubicBezTo>
                <a:cubicBezTo>
                  <a:pt x="106" y="39"/>
                  <a:pt x="107" y="41"/>
                  <a:pt x="107" y="42"/>
                </a:cubicBezTo>
                <a:cubicBezTo>
                  <a:pt x="108" y="42"/>
                  <a:pt x="108" y="43"/>
                  <a:pt x="108" y="43"/>
                </a:cubicBezTo>
                <a:cubicBezTo>
                  <a:pt x="108" y="43"/>
                  <a:pt x="108" y="42"/>
                  <a:pt x="109" y="42"/>
                </a:cubicBezTo>
                <a:cubicBezTo>
                  <a:pt x="109" y="41"/>
                  <a:pt x="110" y="39"/>
                  <a:pt x="110" y="37"/>
                </a:cubicBezTo>
                <a:cubicBezTo>
                  <a:pt x="110" y="36"/>
                  <a:pt x="109" y="34"/>
                  <a:pt x="109" y="33"/>
                </a:cubicBezTo>
                <a:cubicBezTo>
                  <a:pt x="108" y="33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1" name="Freeform 120"/>
          <p:cNvSpPr>
            <a:spLocks noEditPoints="1"/>
          </p:cNvSpPr>
          <p:nvPr userDrawn="1"/>
        </p:nvSpPr>
        <p:spPr bwMode="auto">
          <a:xfrm>
            <a:off x="3390901" y="2287191"/>
            <a:ext cx="587375" cy="286941"/>
          </a:xfrm>
          <a:custGeom>
            <a:avLst/>
            <a:gdLst>
              <a:gd name="T0" fmla="*/ 137 w 152"/>
              <a:gd name="T1" fmla="*/ 26 h 99"/>
              <a:gd name="T2" fmla="*/ 137 w 152"/>
              <a:gd name="T3" fmla="*/ 26 h 99"/>
              <a:gd name="T4" fmla="*/ 121 w 152"/>
              <a:gd name="T5" fmla="*/ 0 h 99"/>
              <a:gd name="T6" fmla="*/ 31 w 152"/>
              <a:gd name="T7" fmla="*/ 0 h 99"/>
              <a:gd name="T8" fmla="*/ 14 w 152"/>
              <a:gd name="T9" fmla="*/ 26 h 99"/>
              <a:gd name="T10" fmla="*/ 14 w 152"/>
              <a:gd name="T11" fmla="*/ 26 h 99"/>
              <a:gd name="T12" fmla="*/ 0 w 152"/>
              <a:gd name="T13" fmla="*/ 26 h 99"/>
              <a:gd name="T14" fmla="*/ 2 w 152"/>
              <a:gd name="T15" fmla="*/ 47 h 99"/>
              <a:gd name="T16" fmla="*/ 6 w 152"/>
              <a:gd name="T17" fmla="*/ 47 h 99"/>
              <a:gd name="T18" fmla="*/ 6 w 152"/>
              <a:gd name="T19" fmla="*/ 85 h 99"/>
              <a:gd name="T20" fmla="*/ 6 w 152"/>
              <a:gd name="T21" fmla="*/ 88 h 99"/>
              <a:gd name="T22" fmla="*/ 6 w 152"/>
              <a:gd name="T23" fmla="*/ 99 h 99"/>
              <a:gd name="T24" fmla="*/ 30 w 152"/>
              <a:gd name="T25" fmla="*/ 99 h 99"/>
              <a:gd name="T26" fmla="*/ 30 w 152"/>
              <a:gd name="T27" fmla="*/ 88 h 99"/>
              <a:gd name="T28" fmla="*/ 122 w 152"/>
              <a:gd name="T29" fmla="*/ 88 h 99"/>
              <a:gd name="T30" fmla="*/ 122 w 152"/>
              <a:gd name="T31" fmla="*/ 99 h 99"/>
              <a:gd name="T32" fmla="*/ 146 w 152"/>
              <a:gd name="T33" fmla="*/ 99 h 99"/>
              <a:gd name="T34" fmla="*/ 146 w 152"/>
              <a:gd name="T35" fmla="*/ 88 h 99"/>
              <a:gd name="T36" fmla="*/ 146 w 152"/>
              <a:gd name="T37" fmla="*/ 85 h 99"/>
              <a:gd name="T38" fmla="*/ 146 w 152"/>
              <a:gd name="T39" fmla="*/ 47 h 99"/>
              <a:gd name="T40" fmla="*/ 150 w 152"/>
              <a:gd name="T41" fmla="*/ 47 h 99"/>
              <a:gd name="T42" fmla="*/ 152 w 152"/>
              <a:gd name="T43" fmla="*/ 26 h 99"/>
              <a:gd name="T44" fmla="*/ 137 w 152"/>
              <a:gd name="T45" fmla="*/ 26 h 99"/>
              <a:gd name="T46" fmla="*/ 36 w 152"/>
              <a:gd name="T47" fmla="*/ 10 h 99"/>
              <a:gd name="T48" fmla="*/ 116 w 152"/>
              <a:gd name="T49" fmla="*/ 10 h 99"/>
              <a:gd name="T50" fmla="*/ 131 w 152"/>
              <a:gd name="T51" fmla="*/ 33 h 99"/>
              <a:gd name="T52" fmla="*/ 21 w 152"/>
              <a:gd name="T53" fmla="*/ 33 h 99"/>
              <a:gd name="T54" fmla="*/ 36 w 152"/>
              <a:gd name="T55" fmla="*/ 10 h 99"/>
              <a:gd name="T56" fmla="*/ 28 w 152"/>
              <a:gd name="T57" fmla="*/ 67 h 99"/>
              <a:gd name="T58" fmla="*/ 21 w 152"/>
              <a:gd name="T59" fmla="*/ 60 h 99"/>
              <a:gd name="T60" fmla="*/ 28 w 152"/>
              <a:gd name="T61" fmla="*/ 53 h 99"/>
              <a:gd name="T62" fmla="*/ 35 w 152"/>
              <a:gd name="T63" fmla="*/ 60 h 99"/>
              <a:gd name="T64" fmla="*/ 28 w 152"/>
              <a:gd name="T65" fmla="*/ 67 h 99"/>
              <a:gd name="T66" fmla="*/ 40 w 152"/>
              <a:gd name="T67" fmla="*/ 74 h 99"/>
              <a:gd name="T68" fmla="*/ 35 w 152"/>
              <a:gd name="T69" fmla="*/ 69 h 99"/>
              <a:gd name="T70" fmla="*/ 40 w 152"/>
              <a:gd name="T71" fmla="*/ 65 h 99"/>
              <a:gd name="T72" fmla="*/ 45 w 152"/>
              <a:gd name="T73" fmla="*/ 69 h 99"/>
              <a:gd name="T74" fmla="*/ 40 w 152"/>
              <a:gd name="T75" fmla="*/ 74 h 99"/>
              <a:gd name="T76" fmla="*/ 98 w 152"/>
              <a:gd name="T77" fmla="*/ 73 h 99"/>
              <a:gd name="T78" fmla="*/ 54 w 152"/>
              <a:gd name="T79" fmla="*/ 73 h 99"/>
              <a:gd name="T80" fmla="*/ 54 w 152"/>
              <a:gd name="T81" fmla="*/ 66 h 99"/>
              <a:gd name="T82" fmla="*/ 98 w 152"/>
              <a:gd name="T83" fmla="*/ 66 h 99"/>
              <a:gd name="T84" fmla="*/ 98 w 152"/>
              <a:gd name="T85" fmla="*/ 73 h 99"/>
              <a:gd name="T86" fmla="*/ 98 w 152"/>
              <a:gd name="T87" fmla="*/ 64 h 99"/>
              <a:gd name="T88" fmla="*/ 54 w 152"/>
              <a:gd name="T89" fmla="*/ 64 h 99"/>
              <a:gd name="T90" fmla="*/ 54 w 152"/>
              <a:gd name="T91" fmla="*/ 56 h 99"/>
              <a:gd name="T92" fmla="*/ 98 w 152"/>
              <a:gd name="T93" fmla="*/ 56 h 99"/>
              <a:gd name="T94" fmla="*/ 98 w 152"/>
              <a:gd name="T95" fmla="*/ 64 h 99"/>
              <a:gd name="T96" fmla="*/ 112 w 152"/>
              <a:gd name="T97" fmla="*/ 74 h 99"/>
              <a:gd name="T98" fmla="*/ 107 w 152"/>
              <a:gd name="T99" fmla="*/ 69 h 99"/>
              <a:gd name="T100" fmla="*/ 112 w 152"/>
              <a:gd name="T101" fmla="*/ 65 h 99"/>
              <a:gd name="T102" fmla="*/ 117 w 152"/>
              <a:gd name="T103" fmla="*/ 69 h 99"/>
              <a:gd name="T104" fmla="*/ 112 w 152"/>
              <a:gd name="T105" fmla="*/ 74 h 99"/>
              <a:gd name="T106" fmla="*/ 124 w 152"/>
              <a:gd name="T107" fmla="*/ 67 h 99"/>
              <a:gd name="T108" fmla="*/ 117 w 152"/>
              <a:gd name="T109" fmla="*/ 60 h 99"/>
              <a:gd name="T110" fmla="*/ 124 w 152"/>
              <a:gd name="T111" fmla="*/ 53 h 99"/>
              <a:gd name="T112" fmla="*/ 131 w 152"/>
              <a:gd name="T113" fmla="*/ 60 h 99"/>
              <a:gd name="T114" fmla="*/ 124 w 152"/>
              <a:gd name="T115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2" h="99">
                <a:moveTo>
                  <a:pt x="137" y="26"/>
                </a:moveTo>
                <a:cubicBezTo>
                  <a:pt x="137" y="26"/>
                  <a:pt x="137" y="26"/>
                  <a:pt x="137" y="26"/>
                </a:cubicBezTo>
                <a:cubicBezTo>
                  <a:pt x="121" y="0"/>
                  <a:pt x="121" y="0"/>
                  <a:pt x="12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47"/>
                  <a:pt x="2" y="47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5"/>
                  <a:pt x="6" y="85"/>
                  <a:pt x="6" y="85"/>
                </a:cubicBezTo>
                <a:cubicBezTo>
                  <a:pt x="6" y="88"/>
                  <a:pt x="6" y="88"/>
                  <a:pt x="6" y="88"/>
                </a:cubicBezTo>
                <a:cubicBezTo>
                  <a:pt x="6" y="99"/>
                  <a:pt x="6" y="99"/>
                  <a:pt x="6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88"/>
                  <a:pt x="30" y="88"/>
                  <a:pt x="30" y="88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47"/>
                  <a:pt x="146" y="47"/>
                  <a:pt x="146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2" y="26"/>
                  <a:pt x="152" y="26"/>
                  <a:pt x="152" y="26"/>
                </a:cubicBezTo>
                <a:lnTo>
                  <a:pt x="137" y="26"/>
                </a:lnTo>
                <a:close/>
                <a:moveTo>
                  <a:pt x="36" y="10"/>
                </a:moveTo>
                <a:cubicBezTo>
                  <a:pt x="116" y="10"/>
                  <a:pt x="116" y="10"/>
                  <a:pt x="116" y="10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21" y="33"/>
                  <a:pt x="21" y="33"/>
                  <a:pt x="21" y="33"/>
                </a:cubicBezTo>
                <a:lnTo>
                  <a:pt x="36" y="10"/>
                </a:lnTo>
                <a:close/>
                <a:moveTo>
                  <a:pt x="28" y="67"/>
                </a:moveTo>
                <a:cubicBezTo>
                  <a:pt x="24" y="67"/>
                  <a:pt x="21" y="64"/>
                  <a:pt x="21" y="60"/>
                </a:cubicBezTo>
                <a:cubicBezTo>
                  <a:pt x="21" y="56"/>
                  <a:pt x="24" y="53"/>
                  <a:pt x="28" y="53"/>
                </a:cubicBezTo>
                <a:cubicBezTo>
                  <a:pt x="32" y="53"/>
                  <a:pt x="35" y="56"/>
                  <a:pt x="35" y="60"/>
                </a:cubicBezTo>
                <a:cubicBezTo>
                  <a:pt x="35" y="64"/>
                  <a:pt x="32" y="67"/>
                  <a:pt x="28" y="67"/>
                </a:cubicBezTo>
                <a:close/>
                <a:moveTo>
                  <a:pt x="40" y="74"/>
                </a:moveTo>
                <a:cubicBezTo>
                  <a:pt x="37" y="74"/>
                  <a:pt x="35" y="72"/>
                  <a:pt x="35" y="69"/>
                </a:cubicBezTo>
                <a:cubicBezTo>
                  <a:pt x="35" y="67"/>
                  <a:pt x="37" y="65"/>
                  <a:pt x="40" y="65"/>
                </a:cubicBezTo>
                <a:cubicBezTo>
                  <a:pt x="42" y="65"/>
                  <a:pt x="45" y="67"/>
                  <a:pt x="45" y="69"/>
                </a:cubicBezTo>
                <a:cubicBezTo>
                  <a:pt x="45" y="72"/>
                  <a:pt x="42" y="74"/>
                  <a:pt x="40" y="74"/>
                </a:cubicBezTo>
                <a:close/>
                <a:moveTo>
                  <a:pt x="98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4" y="66"/>
                  <a:pt x="54" y="66"/>
                  <a:pt x="54" y="66"/>
                </a:cubicBezTo>
                <a:cubicBezTo>
                  <a:pt x="98" y="66"/>
                  <a:pt x="98" y="66"/>
                  <a:pt x="98" y="66"/>
                </a:cubicBezTo>
                <a:lnTo>
                  <a:pt x="98" y="73"/>
                </a:lnTo>
                <a:close/>
                <a:moveTo>
                  <a:pt x="98" y="64"/>
                </a:moveTo>
                <a:cubicBezTo>
                  <a:pt x="54" y="64"/>
                  <a:pt x="54" y="64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98" y="56"/>
                  <a:pt x="98" y="56"/>
                  <a:pt x="98" y="56"/>
                </a:cubicBezTo>
                <a:lnTo>
                  <a:pt x="98" y="64"/>
                </a:lnTo>
                <a:close/>
                <a:moveTo>
                  <a:pt x="112" y="74"/>
                </a:moveTo>
                <a:cubicBezTo>
                  <a:pt x="109" y="74"/>
                  <a:pt x="107" y="72"/>
                  <a:pt x="107" y="69"/>
                </a:cubicBezTo>
                <a:cubicBezTo>
                  <a:pt x="107" y="67"/>
                  <a:pt x="109" y="65"/>
                  <a:pt x="112" y="65"/>
                </a:cubicBezTo>
                <a:cubicBezTo>
                  <a:pt x="115" y="65"/>
                  <a:pt x="117" y="67"/>
                  <a:pt x="117" y="69"/>
                </a:cubicBezTo>
                <a:cubicBezTo>
                  <a:pt x="117" y="72"/>
                  <a:pt x="115" y="74"/>
                  <a:pt x="112" y="74"/>
                </a:cubicBezTo>
                <a:close/>
                <a:moveTo>
                  <a:pt x="124" y="67"/>
                </a:moveTo>
                <a:cubicBezTo>
                  <a:pt x="120" y="67"/>
                  <a:pt x="117" y="64"/>
                  <a:pt x="117" y="60"/>
                </a:cubicBezTo>
                <a:cubicBezTo>
                  <a:pt x="117" y="56"/>
                  <a:pt x="120" y="53"/>
                  <a:pt x="124" y="53"/>
                </a:cubicBezTo>
                <a:cubicBezTo>
                  <a:pt x="128" y="53"/>
                  <a:pt x="131" y="56"/>
                  <a:pt x="131" y="60"/>
                </a:cubicBezTo>
                <a:cubicBezTo>
                  <a:pt x="131" y="64"/>
                  <a:pt x="128" y="67"/>
                  <a:pt x="124" y="6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2" name="Freeform 121"/>
          <p:cNvSpPr>
            <a:spLocks noEditPoints="1"/>
          </p:cNvSpPr>
          <p:nvPr userDrawn="1"/>
        </p:nvSpPr>
        <p:spPr bwMode="auto">
          <a:xfrm>
            <a:off x="5318125" y="2553891"/>
            <a:ext cx="374650" cy="283369"/>
          </a:xfrm>
          <a:custGeom>
            <a:avLst/>
            <a:gdLst>
              <a:gd name="T0" fmla="*/ 0 w 97"/>
              <a:gd name="T1" fmla="*/ 49 h 98"/>
              <a:gd name="T2" fmla="*/ 48 w 97"/>
              <a:gd name="T3" fmla="*/ 98 h 98"/>
              <a:gd name="T4" fmla="*/ 97 w 97"/>
              <a:gd name="T5" fmla="*/ 49 h 98"/>
              <a:gd name="T6" fmla="*/ 48 w 97"/>
              <a:gd name="T7" fmla="*/ 0 h 98"/>
              <a:gd name="T8" fmla="*/ 0 w 97"/>
              <a:gd name="T9" fmla="*/ 49 h 98"/>
              <a:gd name="T10" fmla="*/ 10 w 97"/>
              <a:gd name="T11" fmla="*/ 49 h 98"/>
              <a:gd name="T12" fmla="*/ 11 w 97"/>
              <a:gd name="T13" fmla="*/ 40 h 98"/>
              <a:gd name="T14" fmla="*/ 20 w 97"/>
              <a:gd name="T15" fmla="*/ 49 h 98"/>
              <a:gd name="T16" fmla="*/ 18 w 97"/>
              <a:gd name="T17" fmla="*/ 61 h 98"/>
              <a:gd name="T18" fmla="*/ 26 w 97"/>
              <a:gd name="T19" fmla="*/ 70 h 98"/>
              <a:gd name="T20" fmla="*/ 26 w 97"/>
              <a:gd name="T21" fmla="*/ 81 h 98"/>
              <a:gd name="T22" fmla="*/ 10 w 97"/>
              <a:gd name="T23" fmla="*/ 49 h 98"/>
              <a:gd name="T24" fmla="*/ 40 w 97"/>
              <a:gd name="T25" fmla="*/ 12 h 98"/>
              <a:gd name="T26" fmla="*/ 48 w 97"/>
              <a:gd name="T27" fmla="*/ 11 h 98"/>
              <a:gd name="T28" fmla="*/ 58 w 97"/>
              <a:gd name="T29" fmla="*/ 12 h 98"/>
              <a:gd name="T30" fmla="*/ 57 w 97"/>
              <a:gd name="T31" fmla="*/ 15 h 98"/>
              <a:gd name="T32" fmla="*/ 59 w 97"/>
              <a:gd name="T33" fmla="*/ 17 h 98"/>
              <a:gd name="T34" fmla="*/ 65 w 97"/>
              <a:gd name="T35" fmla="*/ 17 h 98"/>
              <a:gd name="T36" fmla="*/ 66 w 97"/>
              <a:gd name="T37" fmla="*/ 15 h 98"/>
              <a:gd name="T38" fmla="*/ 70 w 97"/>
              <a:gd name="T39" fmla="*/ 17 h 98"/>
              <a:gd name="T40" fmla="*/ 67 w 97"/>
              <a:gd name="T41" fmla="*/ 19 h 98"/>
              <a:gd name="T42" fmla="*/ 63 w 97"/>
              <a:gd name="T43" fmla="*/ 23 h 98"/>
              <a:gd name="T44" fmla="*/ 67 w 97"/>
              <a:gd name="T45" fmla="*/ 25 h 98"/>
              <a:gd name="T46" fmla="*/ 67 w 97"/>
              <a:gd name="T47" fmla="*/ 27 h 98"/>
              <a:gd name="T48" fmla="*/ 63 w 97"/>
              <a:gd name="T49" fmla="*/ 27 h 98"/>
              <a:gd name="T50" fmla="*/ 63 w 97"/>
              <a:gd name="T51" fmla="*/ 31 h 98"/>
              <a:gd name="T52" fmla="*/ 69 w 97"/>
              <a:gd name="T53" fmla="*/ 33 h 98"/>
              <a:gd name="T54" fmla="*/ 73 w 97"/>
              <a:gd name="T55" fmla="*/ 27 h 98"/>
              <a:gd name="T56" fmla="*/ 78 w 97"/>
              <a:gd name="T57" fmla="*/ 26 h 98"/>
              <a:gd name="T58" fmla="*/ 79 w 97"/>
              <a:gd name="T59" fmla="*/ 26 h 98"/>
              <a:gd name="T60" fmla="*/ 85 w 97"/>
              <a:gd name="T61" fmla="*/ 37 h 98"/>
              <a:gd name="T62" fmla="*/ 85 w 97"/>
              <a:gd name="T63" fmla="*/ 37 h 98"/>
              <a:gd name="T64" fmla="*/ 77 w 97"/>
              <a:gd name="T65" fmla="*/ 35 h 98"/>
              <a:gd name="T66" fmla="*/ 67 w 97"/>
              <a:gd name="T67" fmla="*/ 37 h 98"/>
              <a:gd name="T68" fmla="*/ 61 w 97"/>
              <a:gd name="T69" fmla="*/ 43 h 98"/>
              <a:gd name="T70" fmla="*/ 63 w 97"/>
              <a:gd name="T71" fmla="*/ 53 h 98"/>
              <a:gd name="T72" fmla="*/ 73 w 97"/>
              <a:gd name="T73" fmla="*/ 59 h 98"/>
              <a:gd name="T74" fmla="*/ 73 w 97"/>
              <a:gd name="T75" fmla="*/ 79 h 98"/>
              <a:gd name="T76" fmla="*/ 48 w 97"/>
              <a:gd name="T77" fmla="*/ 88 h 98"/>
              <a:gd name="T78" fmla="*/ 36 w 97"/>
              <a:gd name="T79" fmla="*/ 86 h 98"/>
              <a:gd name="T80" fmla="*/ 46 w 97"/>
              <a:gd name="T81" fmla="*/ 61 h 98"/>
              <a:gd name="T82" fmla="*/ 44 w 97"/>
              <a:gd name="T83" fmla="*/ 51 h 98"/>
              <a:gd name="T84" fmla="*/ 32 w 97"/>
              <a:gd name="T85" fmla="*/ 41 h 98"/>
              <a:gd name="T86" fmla="*/ 26 w 97"/>
              <a:gd name="T87" fmla="*/ 47 h 98"/>
              <a:gd name="T88" fmla="*/ 22 w 97"/>
              <a:gd name="T89" fmla="*/ 39 h 98"/>
              <a:gd name="T90" fmla="*/ 34 w 97"/>
              <a:gd name="T91" fmla="*/ 31 h 98"/>
              <a:gd name="T92" fmla="*/ 40 w 97"/>
              <a:gd name="T93" fmla="*/ 15 h 98"/>
              <a:gd name="T94" fmla="*/ 40 w 97"/>
              <a:gd name="T95" fmla="*/ 1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98">
                <a:moveTo>
                  <a:pt x="0" y="49"/>
                </a:moveTo>
                <a:cubicBezTo>
                  <a:pt x="0" y="76"/>
                  <a:pt x="21" y="98"/>
                  <a:pt x="48" y="98"/>
                </a:cubicBezTo>
                <a:cubicBezTo>
                  <a:pt x="75" y="98"/>
                  <a:pt x="97" y="76"/>
                  <a:pt x="97" y="49"/>
                </a:cubicBezTo>
                <a:cubicBezTo>
                  <a:pt x="97" y="22"/>
                  <a:pt x="75" y="0"/>
                  <a:pt x="48" y="0"/>
                </a:cubicBezTo>
                <a:cubicBezTo>
                  <a:pt x="21" y="0"/>
                  <a:pt x="0" y="22"/>
                  <a:pt x="0" y="49"/>
                </a:cubicBezTo>
                <a:close/>
                <a:moveTo>
                  <a:pt x="10" y="49"/>
                </a:moveTo>
                <a:cubicBezTo>
                  <a:pt x="10" y="46"/>
                  <a:pt x="10" y="43"/>
                  <a:pt x="11" y="40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61"/>
                  <a:pt x="18" y="61"/>
                  <a:pt x="18" y="61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81"/>
                  <a:pt x="26" y="81"/>
                  <a:pt x="26" y="81"/>
                </a:cubicBezTo>
                <a:cubicBezTo>
                  <a:pt x="16" y="74"/>
                  <a:pt x="10" y="62"/>
                  <a:pt x="10" y="49"/>
                </a:cubicBezTo>
                <a:close/>
                <a:moveTo>
                  <a:pt x="40" y="12"/>
                </a:moveTo>
                <a:cubicBezTo>
                  <a:pt x="42" y="11"/>
                  <a:pt x="45" y="11"/>
                  <a:pt x="48" y="11"/>
                </a:cubicBezTo>
                <a:cubicBezTo>
                  <a:pt x="52" y="11"/>
                  <a:pt x="55" y="11"/>
                  <a:pt x="58" y="12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7"/>
                  <a:pt x="59" y="17"/>
                  <a:pt x="59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6"/>
                  <a:pt x="69" y="17"/>
                  <a:pt x="70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3"/>
                  <a:pt x="63" y="23"/>
                  <a:pt x="63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5" y="33"/>
                  <a:pt x="69" y="33"/>
                </a:cubicBezTo>
                <a:cubicBezTo>
                  <a:pt x="72" y="33"/>
                  <a:pt x="71" y="29"/>
                  <a:pt x="73" y="27"/>
                </a:cubicBezTo>
                <a:cubicBezTo>
                  <a:pt x="75" y="25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2" y="29"/>
                  <a:pt x="84" y="33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2" y="35"/>
                  <a:pt x="77" y="35"/>
                </a:cubicBezTo>
                <a:cubicBezTo>
                  <a:pt x="72" y="35"/>
                  <a:pt x="67" y="37"/>
                  <a:pt x="67" y="37"/>
                </a:cubicBezTo>
                <a:cubicBezTo>
                  <a:pt x="67" y="37"/>
                  <a:pt x="61" y="39"/>
                  <a:pt x="61" y="43"/>
                </a:cubicBezTo>
                <a:cubicBezTo>
                  <a:pt x="60" y="51"/>
                  <a:pt x="63" y="53"/>
                  <a:pt x="63" y="53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85"/>
                  <a:pt x="58" y="88"/>
                  <a:pt x="48" y="88"/>
                </a:cubicBezTo>
                <a:cubicBezTo>
                  <a:pt x="44" y="88"/>
                  <a:pt x="40" y="87"/>
                  <a:pt x="36" y="86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36" y="41"/>
                  <a:pt x="32" y="41"/>
                </a:cubicBezTo>
                <a:cubicBezTo>
                  <a:pt x="28" y="41"/>
                  <a:pt x="26" y="47"/>
                  <a:pt x="26" y="47"/>
                </a:cubicBezTo>
                <a:cubicBezTo>
                  <a:pt x="22" y="39"/>
                  <a:pt x="22" y="39"/>
                  <a:pt x="22" y="39"/>
                </a:cubicBezTo>
                <a:cubicBezTo>
                  <a:pt x="34" y="31"/>
                  <a:pt x="34" y="31"/>
                  <a:pt x="34" y="31"/>
                </a:cubicBezTo>
                <a:cubicBezTo>
                  <a:pt x="40" y="15"/>
                  <a:pt x="40" y="15"/>
                  <a:pt x="40" y="15"/>
                </a:cubicBezTo>
                <a:lnTo>
                  <a:pt x="40" y="1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3" name="Freeform 122"/>
          <p:cNvSpPr>
            <a:spLocks noEditPoints="1"/>
          </p:cNvSpPr>
          <p:nvPr userDrawn="1"/>
        </p:nvSpPr>
        <p:spPr bwMode="auto">
          <a:xfrm>
            <a:off x="5854700" y="2550319"/>
            <a:ext cx="374650" cy="280988"/>
          </a:xfrm>
          <a:custGeom>
            <a:avLst/>
            <a:gdLst>
              <a:gd name="T0" fmla="*/ 0 w 97"/>
              <a:gd name="T1" fmla="*/ 82 h 97"/>
              <a:gd name="T2" fmla="*/ 14 w 97"/>
              <a:gd name="T3" fmla="*/ 96 h 97"/>
              <a:gd name="T4" fmla="*/ 24 w 97"/>
              <a:gd name="T5" fmla="*/ 92 h 97"/>
              <a:gd name="T6" fmla="*/ 50 w 97"/>
              <a:gd name="T7" fmla="*/ 67 h 97"/>
              <a:gd name="T8" fmla="*/ 57 w 97"/>
              <a:gd name="T9" fmla="*/ 73 h 97"/>
              <a:gd name="T10" fmla="*/ 59 w 97"/>
              <a:gd name="T11" fmla="*/ 83 h 97"/>
              <a:gd name="T12" fmla="*/ 69 w 97"/>
              <a:gd name="T13" fmla="*/ 93 h 97"/>
              <a:gd name="T14" fmla="*/ 84 w 97"/>
              <a:gd name="T15" fmla="*/ 93 h 97"/>
              <a:gd name="T16" fmla="*/ 84 w 97"/>
              <a:gd name="T17" fmla="*/ 79 h 97"/>
              <a:gd name="T18" fmla="*/ 74 w 97"/>
              <a:gd name="T19" fmla="*/ 69 h 97"/>
              <a:gd name="T20" fmla="*/ 64 w 97"/>
              <a:gd name="T21" fmla="*/ 66 h 97"/>
              <a:gd name="T22" fmla="*/ 57 w 97"/>
              <a:gd name="T23" fmla="*/ 60 h 97"/>
              <a:gd name="T24" fmla="*/ 61 w 97"/>
              <a:gd name="T25" fmla="*/ 55 h 97"/>
              <a:gd name="T26" fmla="*/ 88 w 97"/>
              <a:gd name="T27" fmla="*/ 48 h 97"/>
              <a:gd name="T28" fmla="*/ 97 w 97"/>
              <a:gd name="T29" fmla="*/ 30 h 97"/>
              <a:gd name="T30" fmla="*/ 97 w 97"/>
              <a:gd name="T31" fmla="*/ 30 h 97"/>
              <a:gd name="T32" fmla="*/ 93 w 97"/>
              <a:gd name="T33" fmla="*/ 26 h 97"/>
              <a:gd name="T34" fmla="*/ 90 w 97"/>
              <a:gd name="T35" fmla="*/ 27 h 97"/>
              <a:gd name="T36" fmla="*/ 89 w 97"/>
              <a:gd name="T37" fmla="*/ 28 h 97"/>
              <a:gd name="T38" fmla="*/ 85 w 97"/>
              <a:gd name="T39" fmla="*/ 32 h 97"/>
              <a:gd name="T40" fmla="*/ 74 w 97"/>
              <a:gd name="T41" fmla="*/ 36 h 97"/>
              <a:gd name="T42" fmla="*/ 64 w 97"/>
              <a:gd name="T43" fmla="*/ 32 h 97"/>
              <a:gd name="T44" fmla="*/ 60 w 97"/>
              <a:gd name="T45" fmla="*/ 22 h 97"/>
              <a:gd name="T46" fmla="*/ 64 w 97"/>
              <a:gd name="T47" fmla="*/ 12 h 97"/>
              <a:gd name="T48" fmla="*/ 68 w 97"/>
              <a:gd name="T49" fmla="*/ 8 h 97"/>
              <a:gd name="T50" fmla="*/ 69 w 97"/>
              <a:gd name="T51" fmla="*/ 7 h 97"/>
              <a:gd name="T52" fmla="*/ 71 w 97"/>
              <a:gd name="T53" fmla="*/ 4 h 97"/>
              <a:gd name="T54" fmla="*/ 67 w 97"/>
              <a:gd name="T55" fmla="*/ 0 h 97"/>
              <a:gd name="T56" fmla="*/ 66 w 97"/>
              <a:gd name="T57" fmla="*/ 0 h 97"/>
              <a:gd name="T58" fmla="*/ 48 w 97"/>
              <a:gd name="T59" fmla="*/ 8 h 97"/>
              <a:gd name="T60" fmla="*/ 41 w 97"/>
              <a:gd name="T61" fmla="*/ 35 h 97"/>
              <a:gd name="T62" fmla="*/ 37 w 97"/>
              <a:gd name="T63" fmla="*/ 39 h 97"/>
              <a:gd name="T64" fmla="*/ 18 w 97"/>
              <a:gd name="T65" fmla="*/ 21 h 97"/>
              <a:gd name="T66" fmla="*/ 18 w 97"/>
              <a:gd name="T67" fmla="*/ 16 h 97"/>
              <a:gd name="T68" fmla="*/ 6 w 97"/>
              <a:gd name="T69" fmla="*/ 10 h 97"/>
              <a:gd name="T70" fmla="*/ 0 w 97"/>
              <a:gd name="T71" fmla="*/ 16 h 97"/>
              <a:gd name="T72" fmla="*/ 6 w 97"/>
              <a:gd name="T73" fmla="*/ 28 h 97"/>
              <a:gd name="T74" fmla="*/ 11 w 97"/>
              <a:gd name="T75" fmla="*/ 28 h 97"/>
              <a:gd name="T76" fmla="*/ 30 w 97"/>
              <a:gd name="T77" fmla="*/ 46 h 97"/>
              <a:gd name="T78" fmla="*/ 4 w 97"/>
              <a:gd name="T79" fmla="*/ 72 h 97"/>
              <a:gd name="T80" fmla="*/ 0 w 97"/>
              <a:gd name="T81" fmla="*/ 82 h 97"/>
              <a:gd name="T82" fmla="*/ 10 w 97"/>
              <a:gd name="T83" fmla="*/ 81 h 97"/>
              <a:gd name="T84" fmla="*/ 15 w 97"/>
              <a:gd name="T85" fmla="*/ 76 h 97"/>
              <a:gd name="T86" fmla="*/ 20 w 97"/>
              <a:gd name="T87" fmla="*/ 81 h 97"/>
              <a:gd name="T88" fmla="*/ 15 w 97"/>
              <a:gd name="T89" fmla="*/ 86 h 97"/>
              <a:gd name="T90" fmla="*/ 10 w 97"/>
              <a:gd name="T91" fmla="*/ 8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0" y="82"/>
                </a:moveTo>
                <a:cubicBezTo>
                  <a:pt x="0" y="90"/>
                  <a:pt x="6" y="96"/>
                  <a:pt x="14" y="96"/>
                </a:cubicBezTo>
                <a:cubicBezTo>
                  <a:pt x="18" y="96"/>
                  <a:pt x="22" y="95"/>
                  <a:pt x="24" y="92"/>
                </a:cubicBezTo>
                <a:cubicBezTo>
                  <a:pt x="50" y="67"/>
                  <a:pt x="50" y="67"/>
                  <a:pt x="50" y="67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7"/>
                  <a:pt x="57" y="81"/>
                  <a:pt x="59" y="83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7"/>
                  <a:pt x="80" y="97"/>
                  <a:pt x="84" y="93"/>
                </a:cubicBezTo>
                <a:cubicBezTo>
                  <a:pt x="88" y="90"/>
                  <a:pt x="88" y="83"/>
                  <a:pt x="84" y="79"/>
                </a:cubicBezTo>
                <a:cubicBezTo>
                  <a:pt x="74" y="69"/>
                  <a:pt x="74" y="69"/>
                  <a:pt x="74" y="69"/>
                </a:cubicBezTo>
                <a:cubicBezTo>
                  <a:pt x="71" y="66"/>
                  <a:pt x="67" y="66"/>
                  <a:pt x="64" y="66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5"/>
                  <a:pt x="61" y="55"/>
                  <a:pt x="61" y="55"/>
                </a:cubicBezTo>
                <a:cubicBezTo>
                  <a:pt x="71" y="58"/>
                  <a:pt x="81" y="55"/>
                  <a:pt x="88" y="48"/>
                </a:cubicBezTo>
                <a:cubicBezTo>
                  <a:pt x="94" y="43"/>
                  <a:pt x="96" y="37"/>
                  <a:pt x="97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28"/>
                  <a:pt x="95" y="26"/>
                  <a:pt x="93" y="26"/>
                </a:cubicBezTo>
                <a:cubicBezTo>
                  <a:pt x="92" y="26"/>
                  <a:pt x="91" y="26"/>
                  <a:pt x="90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5" y="32"/>
                  <a:pt x="85" y="32"/>
                  <a:pt x="85" y="32"/>
                </a:cubicBezTo>
                <a:cubicBezTo>
                  <a:pt x="82" y="35"/>
                  <a:pt x="78" y="36"/>
                  <a:pt x="74" y="36"/>
                </a:cubicBezTo>
                <a:cubicBezTo>
                  <a:pt x="70" y="36"/>
                  <a:pt x="67" y="34"/>
                  <a:pt x="64" y="32"/>
                </a:cubicBezTo>
                <a:cubicBezTo>
                  <a:pt x="62" y="29"/>
                  <a:pt x="60" y="26"/>
                  <a:pt x="60" y="22"/>
                </a:cubicBezTo>
                <a:cubicBezTo>
                  <a:pt x="60" y="18"/>
                  <a:pt x="62" y="14"/>
                  <a:pt x="64" y="12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70" y="6"/>
                  <a:pt x="71" y="5"/>
                  <a:pt x="71" y="4"/>
                </a:cubicBezTo>
                <a:cubicBezTo>
                  <a:pt x="71" y="1"/>
                  <a:pt x="69" y="0"/>
                  <a:pt x="6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0"/>
                  <a:pt x="53" y="3"/>
                  <a:pt x="48" y="8"/>
                </a:cubicBezTo>
                <a:cubicBezTo>
                  <a:pt x="41" y="15"/>
                  <a:pt x="39" y="26"/>
                  <a:pt x="41" y="35"/>
                </a:cubicBezTo>
                <a:cubicBezTo>
                  <a:pt x="37" y="39"/>
                  <a:pt x="37" y="39"/>
                  <a:pt x="37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6" y="10"/>
                  <a:pt x="6" y="10"/>
                  <a:pt x="6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30" y="46"/>
                  <a:pt x="30" y="46"/>
                  <a:pt x="30" y="4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78"/>
                  <a:pt x="0" y="82"/>
                </a:cubicBezTo>
                <a:close/>
                <a:moveTo>
                  <a:pt x="10" y="81"/>
                </a:moveTo>
                <a:cubicBezTo>
                  <a:pt x="10" y="78"/>
                  <a:pt x="12" y="76"/>
                  <a:pt x="15" y="76"/>
                </a:cubicBezTo>
                <a:cubicBezTo>
                  <a:pt x="18" y="76"/>
                  <a:pt x="20" y="78"/>
                  <a:pt x="20" y="81"/>
                </a:cubicBezTo>
                <a:cubicBezTo>
                  <a:pt x="20" y="84"/>
                  <a:pt x="18" y="86"/>
                  <a:pt x="15" y="86"/>
                </a:cubicBezTo>
                <a:cubicBezTo>
                  <a:pt x="12" y="86"/>
                  <a:pt x="10" y="84"/>
                  <a:pt x="10" y="8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44" name="Group 143"/>
          <p:cNvGrpSpPr/>
          <p:nvPr userDrawn="1"/>
        </p:nvGrpSpPr>
        <p:grpSpPr>
          <a:xfrm>
            <a:off x="7372351" y="1794272"/>
            <a:ext cx="155575" cy="266700"/>
            <a:chOff x="7372350" y="2392363"/>
            <a:chExt cx="155575" cy="355600"/>
          </a:xfrm>
        </p:grpSpPr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7372350" y="2505075"/>
              <a:ext cx="155575" cy="242888"/>
            </a:xfrm>
            <a:custGeom>
              <a:avLst/>
              <a:gdLst>
                <a:gd name="T0" fmla="*/ 76 w 98"/>
                <a:gd name="T1" fmla="*/ 134 h 153"/>
                <a:gd name="T2" fmla="*/ 76 w 98"/>
                <a:gd name="T3" fmla="*/ 0 h 153"/>
                <a:gd name="T4" fmla="*/ 0 w 98"/>
                <a:gd name="T5" fmla="*/ 0 h 153"/>
                <a:gd name="T6" fmla="*/ 0 w 98"/>
                <a:gd name="T7" fmla="*/ 19 h 153"/>
                <a:gd name="T8" fmla="*/ 22 w 98"/>
                <a:gd name="T9" fmla="*/ 19 h 153"/>
                <a:gd name="T10" fmla="*/ 22 w 98"/>
                <a:gd name="T11" fmla="*/ 134 h 153"/>
                <a:gd name="T12" fmla="*/ 0 w 98"/>
                <a:gd name="T13" fmla="*/ 134 h 153"/>
                <a:gd name="T14" fmla="*/ 0 w 98"/>
                <a:gd name="T15" fmla="*/ 153 h 153"/>
                <a:gd name="T16" fmla="*/ 98 w 98"/>
                <a:gd name="T17" fmla="*/ 153 h 153"/>
                <a:gd name="T18" fmla="*/ 98 w 98"/>
                <a:gd name="T19" fmla="*/ 134 h 153"/>
                <a:gd name="T20" fmla="*/ 76 w 98"/>
                <a:gd name="T21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3">
                  <a:moveTo>
                    <a:pt x="76" y="134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2" y="19"/>
                  </a:lnTo>
                  <a:lnTo>
                    <a:pt x="22" y="134"/>
                  </a:lnTo>
                  <a:lnTo>
                    <a:pt x="0" y="134"/>
                  </a:lnTo>
                  <a:lnTo>
                    <a:pt x="0" y="153"/>
                  </a:lnTo>
                  <a:lnTo>
                    <a:pt x="98" y="153"/>
                  </a:lnTo>
                  <a:lnTo>
                    <a:pt x="98" y="134"/>
                  </a:lnTo>
                  <a:lnTo>
                    <a:pt x="76" y="1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7399338" y="2392363"/>
              <a:ext cx="101600" cy="85725"/>
            </a:xfrm>
            <a:custGeom>
              <a:avLst/>
              <a:gdLst>
                <a:gd name="T0" fmla="*/ 4 w 26"/>
                <a:gd name="T1" fmla="*/ 19 h 22"/>
                <a:gd name="T2" fmla="*/ 13 w 26"/>
                <a:gd name="T3" fmla="*/ 22 h 22"/>
                <a:gd name="T4" fmla="*/ 23 w 26"/>
                <a:gd name="T5" fmla="*/ 19 h 22"/>
                <a:gd name="T6" fmla="*/ 26 w 26"/>
                <a:gd name="T7" fmla="*/ 11 h 22"/>
                <a:gd name="T8" fmla="*/ 23 w 26"/>
                <a:gd name="T9" fmla="*/ 3 h 22"/>
                <a:gd name="T10" fmla="*/ 13 w 26"/>
                <a:gd name="T11" fmla="*/ 0 h 22"/>
                <a:gd name="T12" fmla="*/ 4 w 26"/>
                <a:gd name="T13" fmla="*/ 3 h 22"/>
                <a:gd name="T14" fmla="*/ 0 w 26"/>
                <a:gd name="T15" fmla="*/ 11 h 22"/>
                <a:gd name="T16" fmla="*/ 4 w 26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2">
                  <a:moveTo>
                    <a:pt x="4" y="19"/>
                  </a:moveTo>
                  <a:cubicBezTo>
                    <a:pt x="6" y="21"/>
                    <a:pt x="9" y="22"/>
                    <a:pt x="13" y="22"/>
                  </a:cubicBezTo>
                  <a:cubicBezTo>
                    <a:pt x="17" y="22"/>
                    <a:pt x="20" y="21"/>
                    <a:pt x="23" y="19"/>
                  </a:cubicBezTo>
                  <a:cubicBezTo>
                    <a:pt x="25" y="17"/>
                    <a:pt x="26" y="15"/>
                    <a:pt x="26" y="11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5"/>
                    <a:pt x="1" y="17"/>
                    <a:pt x="4" y="1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47" name="Freeform 125"/>
          <p:cNvSpPr>
            <a:spLocks noEditPoints="1"/>
          </p:cNvSpPr>
          <p:nvPr userDrawn="1"/>
        </p:nvSpPr>
        <p:spPr bwMode="auto">
          <a:xfrm>
            <a:off x="2619375" y="2388394"/>
            <a:ext cx="439738" cy="289322"/>
          </a:xfrm>
          <a:custGeom>
            <a:avLst/>
            <a:gdLst>
              <a:gd name="T0" fmla="*/ 97 w 114"/>
              <a:gd name="T1" fmla="*/ 67 h 100"/>
              <a:gd name="T2" fmla="*/ 92 w 114"/>
              <a:gd name="T3" fmla="*/ 59 h 100"/>
              <a:gd name="T4" fmla="*/ 56 w 114"/>
              <a:gd name="T5" fmla="*/ 87 h 100"/>
              <a:gd name="T6" fmla="*/ 23 w 114"/>
              <a:gd name="T7" fmla="*/ 66 h 100"/>
              <a:gd name="T8" fmla="*/ 34 w 114"/>
              <a:gd name="T9" fmla="*/ 66 h 100"/>
              <a:gd name="T10" fmla="*/ 17 w 114"/>
              <a:gd name="T11" fmla="*/ 37 h 100"/>
              <a:gd name="T12" fmla="*/ 0 w 114"/>
              <a:gd name="T13" fmla="*/ 66 h 100"/>
              <a:gd name="T14" fmla="*/ 9 w 114"/>
              <a:gd name="T15" fmla="*/ 66 h 100"/>
              <a:gd name="T16" fmla="*/ 56 w 114"/>
              <a:gd name="T17" fmla="*/ 100 h 100"/>
              <a:gd name="T18" fmla="*/ 107 w 114"/>
              <a:gd name="T19" fmla="*/ 50 h 100"/>
              <a:gd name="T20" fmla="*/ 107 w 114"/>
              <a:gd name="T21" fmla="*/ 50 h 100"/>
              <a:gd name="T22" fmla="*/ 97 w 114"/>
              <a:gd name="T23" fmla="*/ 67 h 100"/>
              <a:gd name="T24" fmla="*/ 17 w 114"/>
              <a:gd name="T25" fmla="*/ 31 h 100"/>
              <a:gd name="T26" fmla="*/ 21 w 114"/>
              <a:gd name="T27" fmla="*/ 38 h 100"/>
              <a:gd name="T28" fmla="*/ 56 w 114"/>
              <a:gd name="T29" fmla="*/ 13 h 100"/>
              <a:gd name="T30" fmla="*/ 88 w 114"/>
              <a:gd name="T31" fmla="*/ 31 h 100"/>
              <a:gd name="T32" fmla="*/ 80 w 114"/>
              <a:gd name="T33" fmla="*/ 31 h 100"/>
              <a:gd name="T34" fmla="*/ 97 w 114"/>
              <a:gd name="T35" fmla="*/ 60 h 100"/>
              <a:gd name="T36" fmla="*/ 114 w 114"/>
              <a:gd name="T37" fmla="*/ 31 h 100"/>
              <a:gd name="T38" fmla="*/ 103 w 114"/>
              <a:gd name="T39" fmla="*/ 31 h 100"/>
              <a:gd name="T40" fmla="*/ 56 w 114"/>
              <a:gd name="T41" fmla="*/ 0 h 100"/>
              <a:gd name="T42" fmla="*/ 6 w 114"/>
              <a:gd name="T43" fmla="*/ 50 h 100"/>
              <a:gd name="T44" fmla="*/ 6 w 114"/>
              <a:gd name="T45" fmla="*/ 50 h 100"/>
              <a:gd name="T46" fmla="*/ 17 w 114"/>
              <a:gd name="T47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00">
                <a:moveTo>
                  <a:pt x="97" y="67"/>
                </a:moveTo>
                <a:cubicBezTo>
                  <a:pt x="92" y="59"/>
                  <a:pt x="92" y="59"/>
                  <a:pt x="92" y="59"/>
                </a:cubicBezTo>
                <a:cubicBezTo>
                  <a:pt x="88" y="75"/>
                  <a:pt x="74" y="87"/>
                  <a:pt x="56" y="87"/>
                </a:cubicBezTo>
                <a:cubicBezTo>
                  <a:pt x="42" y="87"/>
                  <a:pt x="29" y="79"/>
                  <a:pt x="23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17" y="37"/>
                  <a:pt x="17" y="37"/>
                  <a:pt x="17" y="37"/>
                </a:cubicBezTo>
                <a:cubicBezTo>
                  <a:pt x="0" y="66"/>
                  <a:pt x="0" y="66"/>
                  <a:pt x="0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86"/>
                  <a:pt x="35" y="100"/>
                  <a:pt x="56" y="100"/>
                </a:cubicBezTo>
                <a:cubicBezTo>
                  <a:pt x="84" y="100"/>
                  <a:pt x="107" y="77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lnTo>
                  <a:pt x="97" y="67"/>
                </a:lnTo>
                <a:close/>
                <a:moveTo>
                  <a:pt x="17" y="31"/>
                </a:moveTo>
                <a:cubicBezTo>
                  <a:pt x="21" y="38"/>
                  <a:pt x="21" y="38"/>
                  <a:pt x="21" y="38"/>
                </a:cubicBezTo>
                <a:cubicBezTo>
                  <a:pt x="26" y="23"/>
                  <a:pt x="40" y="13"/>
                  <a:pt x="56" y="13"/>
                </a:cubicBezTo>
                <a:cubicBezTo>
                  <a:pt x="70" y="13"/>
                  <a:pt x="82" y="20"/>
                  <a:pt x="8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97" y="60"/>
                  <a:pt x="97" y="60"/>
                  <a:pt x="97" y="60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5" y="13"/>
                  <a:pt x="77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0"/>
                  <a:pt x="6" y="50"/>
                  <a:pt x="6" y="50"/>
                </a:cubicBezTo>
                <a:lnTo>
                  <a:pt x="17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8" name="Freeform 126"/>
          <p:cNvSpPr>
            <a:spLocks noEditPoints="1"/>
          </p:cNvSpPr>
          <p:nvPr userDrawn="1"/>
        </p:nvSpPr>
        <p:spPr bwMode="auto">
          <a:xfrm>
            <a:off x="7453314" y="1379935"/>
            <a:ext cx="193675" cy="292894"/>
          </a:xfrm>
          <a:custGeom>
            <a:avLst/>
            <a:gdLst>
              <a:gd name="T0" fmla="*/ 25 w 50"/>
              <a:gd name="T1" fmla="*/ 11 h 101"/>
              <a:gd name="T2" fmla="*/ 13 w 50"/>
              <a:gd name="T3" fmla="*/ 23 h 101"/>
              <a:gd name="T4" fmla="*/ 25 w 50"/>
              <a:gd name="T5" fmla="*/ 35 h 101"/>
              <a:gd name="T6" fmla="*/ 37 w 50"/>
              <a:gd name="T7" fmla="*/ 23 h 101"/>
              <a:gd name="T8" fmla="*/ 25 w 50"/>
              <a:gd name="T9" fmla="*/ 11 h 101"/>
              <a:gd name="T10" fmla="*/ 50 w 50"/>
              <a:gd name="T11" fmla="*/ 81 h 101"/>
              <a:gd name="T12" fmla="*/ 48 w 50"/>
              <a:gd name="T13" fmla="*/ 78 h 101"/>
              <a:gd name="T14" fmla="*/ 26 w 50"/>
              <a:gd name="T15" fmla="*/ 87 h 101"/>
              <a:gd name="T16" fmla="*/ 38 w 50"/>
              <a:gd name="T17" fmla="*/ 42 h 101"/>
              <a:gd name="T18" fmla="*/ 48 w 50"/>
              <a:gd name="T19" fmla="*/ 23 h 101"/>
              <a:gd name="T20" fmla="*/ 25 w 50"/>
              <a:gd name="T21" fmla="*/ 0 h 101"/>
              <a:gd name="T22" fmla="*/ 2 w 50"/>
              <a:gd name="T23" fmla="*/ 23 h 101"/>
              <a:gd name="T24" fmla="*/ 12 w 50"/>
              <a:gd name="T25" fmla="*/ 42 h 101"/>
              <a:gd name="T26" fmla="*/ 24 w 50"/>
              <a:gd name="T27" fmla="*/ 87 h 101"/>
              <a:gd name="T28" fmla="*/ 2 w 50"/>
              <a:gd name="T29" fmla="*/ 78 h 101"/>
              <a:gd name="T30" fmla="*/ 0 w 50"/>
              <a:gd name="T31" fmla="*/ 81 h 101"/>
              <a:gd name="T32" fmla="*/ 20 w 50"/>
              <a:gd name="T33" fmla="*/ 89 h 101"/>
              <a:gd name="T34" fmla="*/ 0 w 50"/>
              <a:gd name="T35" fmla="*/ 97 h 101"/>
              <a:gd name="T36" fmla="*/ 2 w 50"/>
              <a:gd name="T37" fmla="*/ 101 h 101"/>
              <a:gd name="T38" fmla="*/ 25 w 50"/>
              <a:gd name="T39" fmla="*/ 91 h 101"/>
              <a:gd name="T40" fmla="*/ 25 w 50"/>
              <a:gd name="T41" fmla="*/ 91 h 101"/>
              <a:gd name="T42" fmla="*/ 25 w 50"/>
              <a:gd name="T43" fmla="*/ 91 h 101"/>
              <a:gd name="T44" fmla="*/ 48 w 50"/>
              <a:gd name="T45" fmla="*/ 101 h 101"/>
              <a:gd name="T46" fmla="*/ 50 w 50"/>
              <a:gd name="T47" fmla="*/ 97 h 101"/>
              <a:gd name="T48" fmla="*/ 30 w 50"/>
              <a:gd name="T49" fmla="*/ 89 h 101"/>
              <a:gd name="T50" fmla="*/ 50 w 50"/>
              <a:gd name="T51" fmla="*/ 81 h 101"/>
              <a:gd name="T52" fmla="*/ 25 w 50"/>
              <a:gd name="T53" fmla="*/ 41 h 101"/>
              <a:gd name="T54" fmla="*/ 15 w 50"/>
              <a:gd name="T55" fmla="*/ 38 h 101"/>
              <a:gd name="T56" fmla="*/ 7 w 50"/>
              <a:gd name="T57" fmla="*/ 23 h 101"/>
              <a:gd name="T58" fmla="*/ 25 w 50"/>
              <a:gd name="T59" fmla="*/ 4 h 101"/>
              <a:gd name="T60" fmla="*/ 44 w 50"/>
              <a:gd name="T61" fmla="*/ 23 h 101"/>
              <a:gd name="T62" fmla="*/ 35 w 50"/>
              <a:gd name="T63" fmla="*/ 38 h 101"/>
              <a:gd name="T64" fmla="*/ 25 w 50"/>
              <a:gd name="T65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" h="101">
                <a:moveTo>
                  <a:pt x="25" y="11"/>
                </a:moveTo>
                <a:cubicBezTo>
                  <a:pt x="19" y="11"/>
                  <a:pt x="13" y="17"/>
                  <a:pt x="13" y="23"/>
                </a:cubicBezTo>
                <a:cubicBezTo>
                  <a:pt x="13" y="29"/>
                  <a:pt x="19" y="35"/>
                  <a:pt x="25" y="35"/>
                </a:cubicBezTo>
                <a:cubicBezTo>
                  <a:pt x="31" y="35"/>
                  <a:pt x="37" y="29"/>
                  <a:pt x="37" y="23"/>
                </a:cubicBezTo>
                <a:cubicBezTo>
                  <a:pt x="37" y="17"/>
                  <a:pt x="31" y="11"/>
                  <a:pt x="25" y="11"/>
                </a:cubicBezTo>
                <a:close/>
                <a:moveTo>
                  <a:pt x="50" y="81"/>
                </a:moveTo>
                <a:cubicBezTo>
                  <a:pt x="48" y="78"/>
                  <a:pt x="48" y="78"/>
                  <a:pt x="4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38" y="42"/>
                  <a:pt x="38" y="42"/>
                  <a:pt x="38" y="42"/>
                </a:cubicBezTo>
                <a:cubicBezTo>
                  <a:pt x="44" y="38"/>
                  <a:pt x="48" y="31"/>
                  <a:pt x="48" y="23"/>
                </a:cubicBezTo>
                <a:cubicBezTo>
                  <a:pt x="48" y="10"/>
                  <a:pt x="38" y="0"/>
                  <a:pt x="25" y="0"/>
                </a:cubicBezTo>
                <a:cubicBezTo>
                  <a:pt x="12" y="0"/>
                  <a:pt x="2" y="10"/>
                  <a:pt x="2" y="23"/>
                </a:cubicBezTo>
                <a:cubicBezTo>
                  <a:pt x="2" y="31"/>
                  <a:pt x="6" y="38"/>
                  <a:pt x="12" y="42"/>
                </a:cubicBezTo>
                <a:cubicBezTo>
                  <a:pt x="24" y="87"/>
                  <a:pt x="24" y="87"/>
                  <a:pt x="24" y="87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1"/>
                  <a:pt x="0" y="81"/>
                  <a:pt x="0" y="81"/>
                </a:cubicBezTo>
                <a:cubicBezTo>
                  <a:pt x="20" y="89"/>
                  <a:pt x="20" y="89"/>
                  <a:pt x="20" y="89"/>
                </a:cubicBezTo>
                <a:cubicBezTo>
                  <a:pt x="0" y="97"/>
                  <a:pt x="0" y="97"/>
                  <a:pt x="0" y="97"/>
                </a:cubicBezTo>
                <a:cubicBezTo>
                  <a:pt x="2" y="101"/>
                  <a:pt x="2" y="101"/>
                  <a:pt x="2" y="10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97"/>
                  <a:pt x="50" y="97"/>
                  <a:pt x="50" y="97"/>
                </a:cubicBezTo>
                <a:cubicBezTo>
                  <a:pt x="30" y="89"/>
                  <a:pt x="30" y="89"/>
                  <a:pt x="30" y="89"/>
                </a:cubicBezTo>
                <a:lnTo>
                  <a:pt x="50" y="81"/>
                </a:lnTo>
                <a:close/>
                <a:moveTo>
                  <a:pt x="25" y="41"/>
                </a:moveTo>
                <a:cubicBezTo>
                  <a:pt x="21" y="41"/>
                  <a:pt x="18" y="40"/>
                  <a:pt x="15" y="38"/>
                </a:cubicBezTo>
                <a:cubicBezTo>
                  <a:pt x="10" y="35"/>
                  <a:pt x="7" y="29"/>
                  <a:pt x="7" y="23"/>
                </a:cubicBezTo>
                <a:cubicBezTo>
                  <a:pt x="7" y="13"/>
                  <a:pt x="15" y="4"/>
                  <a:pt x="25" y="4"/>
                </a:cubicBezTo>
                <a:cubicBezTo>
                  <a:pt x="35" y="4"/>
                  <a:pt x="44" y="13"/>
                  <a:pt x="44" y="23"/>
                </a:cubicBezTo>
                <a:cubicBezTo>
                  <a:pt x="44" y="29"/>
                  <a:pt x="40" y="35"/>
                  <a:pt x="35" y="38"/>
                </a:cubicBezTo>
                <a:cubicBezTo>
                  <a:pt x="32" y="40"/>
                  <a:pt x="29" y="41"/>
                  <a:pt x="25" y="4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9" name="Freeform 127"/>
          <p:cNvSpPr>
            <a:spLocks noEditPoints="1"/>
          </p:cNvSpPr>
          <p:nvPr userDrawn="1"/>
        </p:nvSpPr>
        <p:spPr bwMode="auto">
          <a:xfrm>
            <a:off x="2185988" y="2701528"/>
            <a:ext cx="406400" cy="272654"/>
          </a:xfrm>
          <a:custGeom>
            <a:avLst/>
            <a:gdLst>
              <a:gd name="T0" fmla="*/ 52 w 105"/>
              <a:gd name="T1" fmla="*/ 0 h 94"/>
              <a:gd name="T2" fmla="*/ 0 w 105"/>
              <a:gd name="T3" fmla="*/ 50 h 94"/>
              <a:gd name="T4" fmla="*/ 8 w 105"/>
              <a:gd name="T5" fmla="*/ 57 h 94"/>
              <a:gd name="T6" fmla="*/ 14 w 105"/>
              <a:gd name="T7" fmla="*/ 51 h 94"/>
              <a:gd name="T8" fmla="*/ 14 w 105"/>
              <a:gd name="T9" fmla="*/ 94 h 94"/>
              <a:gd name="T10" fmla="*/ 91 w 105"/>
              <a:gd name="T11" fmla="*/ 94 h 94"/>
              <a:gd name="T12" fmla="*/ 91 w 105"/>
              <a:gd name="T13" fmla="*/ 52 h 94"/>
              <a:gd name="T14" fmla="*/ 97 w 105"/>
              <a:gd name="T15" fmla="*/ 57 h 94"/>
              <a:gd name="T16" fmla="*/ 105 w 105"/>
              <a:gd name="T17" fmla="*/ 50 h 94"/>
              <a:gd name="T18" fmla="*/ 52 w 105"/>
              <a:gd name="T19" fmla="*/ 0 h 94"/>
              <a:gd name="T20" fmla="*/ 51 w 105"/>
              <a:gd name="T21" fmla="*/ 79 h 94"/>
              <a:gd name="T22" fmla="*/ 40 w 105"/>
              <a:gd name="T23" fmla="*/ 79 h 94"/>
              <a:gd name="T24" fmla="*/ 40 w 105"/>
              <a:gd name="T25" fmla="*/ 66 h 94"/>
              <a:gd name="T26" fmla="*/ 51 w 105"/>
              <a:gd name="T27" fmla="*/ 66 h 94"/>
              <a:gd name="T28" fmla="*/ 51 w 105"/>
              <a:gd name="T29" fmla="*/ 79 h 94"/>
              <a:gd name="T30" fmla="*/ 51 w 105"/>
              <a:gd name="T31" fmla="*/ 63 h 94"/>
              <a:gd name="T32" fmla="*/ 40 w 105"/>
              <a:gd name="T33" fmla="*/ 63 h 94"/>
              <a:gd name="T34" fmla="*/ 40 w 105"/>
              <a:gd name="T35" fmla="*/ 51 h 94"/>
              <a:gd name="T36" fmla="*/ 51 w 105"/>
              <a:gd name="T37" fmla="*/ 51 h 94"/>
              <a:gd name="T38" fmla="*/ 51 w 105"/>
              <a:gd name="T39" fmla="*/ 63 h 94"/>
              <a:gd name="T40" fmla="*/ 65 w 105"/>
              <a:gd name="T41" fmla="*/ 79 h 94"/>
              <a:gd name="T42" fmla="*/ 54 w 105"/>
              <a:gd name="T43" fmla="*/ 79 h 94"/>
              <a:gd name="T44" fmla="*/ 54 w 105"/>
              <a:gd name="T45" fmla="*/ 66 h 94"/>
              <a:gd name="T46" fmla="*/ 65 w 105"/>
              <a:gd name="T47" fmla="*/ 66 h 94"/>
              <a:gd name="T48" fmla="*/ 65 w 105"/>
              <a:gd name="T49" fmla="*/ 79 h 94"/>
              <a:gd name="T50" fmla="*/ 65 w 105"/>
              <a:gd name="T51" fmla="*/ 63 h 94"/>
              <a:gd name="T52" fmla="*/ 54 w 105"/>
              <a:gd name="T53" fmla="*/ 63 h 94"/>
              <a:gd name="T54" fmla="*/ 54 w 105"/>
              <a:gd name="T55" fmla="*/ 51 h 94"/>
              <a:gd name="T56" fmla="*/ 65 w 105"/>
              <a:gd name="T57" fmla="*/ 51 h 94"/>
              <a:gd name="T58" fmla="*/ 65 w 105"/>
              <a:gd name="T59" fmla="*/ 6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" h="94">
                <a:moveTo>
                  <a:pt x="52" y="0"/>
                </a:moveTo>
                <a:cubicBezTo>
                  <a:pt x="35" y="17"/>
                  <a:pt x="18" y="33"/>
                  <a:pt x="0" y="50"/>
                </a:cubicBezTo>
                <a:cubicBezTo>
                  <a:pt x="8" y="57"/>
                  <a:pt x="8" y="57"/>
                  <a:pt x="8" y="5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4"/>
                  <a:pt x="14" y="94"/>
                  <a:pt x="14" y="94"/>
                </a:cubicBezTo>
                <a:cubicBezTo>
                  <a:pt x="91" y="94"/>
                  <a:pt x="91" y="94"/>
                  <a:pt x="91" y="94"/>
                </a:cubicBezTo>
                <a:cubicBezTo>
                  <a:pt x="91" y="52"/>
                  <a:pt x="91" y="52"/>
                  <a:pt x="91" y="52"/>
                </a:cubicBezTo>
                <a:cubicBezTo>
                  <a:pt x="97" y="57"/>
                  <a:pt x="97" y="57"/>
                  <a:pt x="97" y="57"/>
                </a:cubicBezTo>
                <a:cubicBezTo>
                  <a:pt x="105" y="50"/>
                  <a:pt x="105" y="50"/>
                  <a:pt x="105" y="50"/>
                </a:cubicBezTo>
                <a:lnTo>
                  <a:pt x="52" y="0"/>
                </a:lnTo>
                <a:close/>
                <a:moveTo>
                  <a:pt x="51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66"/>
                  <a:pt x="40" y="66"/>
                  <a:pt x="40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79"/>
                </a:lnTo>
                <a:close/>
                <a:moveTo>
                  <a:pt x="51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40" y="51"/>
                  <a:pt x="40" y="51"/>
                  <a:pt x="40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63"/>
                </a:lnTo>
                <a:close/>
                <a:moveTo>
                  <a:pt x="65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6"/>
                  <a:pt x="54" y="66"/>
                  <a:pt x="54" y="66"/>
                </a:cubicBezTo>
                <a:cubicBezTo>
                  <a:pt x="65" y="66"/>
                  <a:pt x="65" y="66"/>
                  <a:pt x="65" y="66"/>
                </a:cubicBezTo>
                <a:lnTo>
                  <a:pt x="65" y="79"/>
                </a:lnTo>
                <a:close/>
                <a:moveTo>
                  <a:pt x="65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51"/>
                  <a:pt x="54" y="51"/>
                  <a:pt x="54" y="51"/>
                </a:cubicBezTo>
                <a:cubicBezTo>
                  <a:pt x="65" y="51"/>
                  <a:pt x="65" y="51"/>
                  <a:pt x="65" y="51"/>
                </a:cubicBezTo>
                <a:lnTo>
                  <a:pt x="65" y="6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7221538" y="2190750"/>
            <a:ext cx="355600" cy="209550"/>
            <a:chOff x="7221538" y="2921000"/>
            <a:chExt cx="355600" cy="279400"/>
          </a:xfrm>
        </p:grpSpPr>
        <p:sp>
          <p:nvSpPr>
            <p:cNvPr id="151" name="Freeform 128"/>
            <p:cNvSpPr>
              <a:spLocks/>
            </p:cNvSpPr>
            <p:nvPr userDrawn="1"/>
          </p:nvSpPr>
          <p:spPr bwMode="auto">
            <a:xfrm>
              <a:off x="7221538" y="2921000"/>
              <a:ext cx="355600" cy="279400"/>
            </a:xfrm>
            <a:custGeom>
              <a:avLst/>
              <a:gdLst>
                <a:gd name="T0" fmla="*/ 15 w 224"/>
                <a:gd name="T1" fmla="*/ 166 h 176"/>
                <a:gd name="T2" fmla="*/ 15 w 224"/>
                <a:gd name="T3" fmla="*/ 0 h 176"/>
                <a:gd name="T4" fmla="*/ 0 w 224"/>
                <a:gd name="T5" fmla="*/ 0 h 176"/>
                <a:gd name="T6" fmla="*/ 0 w 224"/>
                <a:gd name="T7" fmla="*/ 176 h 176"/>
                <a:gd name="T8" fmla="*/ 224 w 224"/>
                <a:gd name="T9" fmla="*/ 176 h 176"/>
                <a:gd name="T10" fmla="*/ 224 w 224"/>
                <a:gd name="T11" fmla="*/ 166 h 176"/>
                <a:gd name="T12" fmla="*/ 15 w 224"/>
                <a:gd name="T13" fmla="*/ 1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76">
                  <a:moveTo>
                    <a:pt x="15" y="166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24" y="176"/>
                  </a:lnTo>
                  <a:lnTo>
                    <a:pt x="224" y="166"/>
                  </a:lnTo>
                  <a:lnTo>
                    <a:pt x="15" y="16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2" name="Rectangle 129"/>
            <p:cNvSpPr>
              <a:spLocks noChangeArrowheads="1"/>
            </p:cNvSpPr>
            <p:nvPr userDrawn="1"/>
          </p:nvSpPr>
          <p:spPr bwMode="auto">
            <a:xfrm>
              <a:off x="7256463" y="3084513"/>
              <a:ext cx="66675" cy="920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3" name="Rectangle 130"/>
            <p:cNvSpPr>
              <a:spLocks noChangeArrowheads="1"/>
            </p:cNvSpPr>
            <p:nvPr userDrawn="1"/>
          </p:nvSpPr>
          <p:spPr bwMode="auto">
            <a:xfrm>
              <a:off x="7337425" y="3076575"/>
              <a:ext cx="66675" cy="1000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4" name="Rectangle 131"/>
            <p:cNvSpPr>
              <a:spLocks noChangeArrowheads="1"/>
            </p:cNvSpPr>
            <p:nvPr userDrawn="1"/>
          </p:nvSpPr>
          <p:spPr bwMode="auto">
            <a:xfrm>
              <a:off x="7423150" y="3025775"/>
              <a:ext cx="65088" cy="1508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5" name="Rectangle 132"/>
            <p:cNvSpPr>
              <a:spLocks noChangeArrowheads="1"/>
            </p:cNvSpPr>
            <p:nvPr userDrawn="1"/>
          </p:nvSpPr>
          <p:spPr bwMode="auto">
            <a:xfrm>
              <a:off x="7504113" y="2960688"/>
              <a:ext cx="65088" cy="2159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6" name="Freeform 133"/>
            <p:cNvSpPr>
              <a:spLocks/>
            </p:cNvSpPr>
            <p:nvPr userDrawn="1"/>
          </p:nvSpPr>
          <p:spPr bwMode="auto">
            <a:xfrm>
              <a:off x="7280275" y="2925763"/>
              <a:ext cx="169863" cy="119063"/>
            </a:xfrm>
            <a:custGeom>
              <a:avLst/>
              <a:gdLst>
                <a:gd name="T0" fmla="*/ 10 w 107"/>
                <a:gd name="T1" fmla="*/ 75 h 75"/>
                <a:gd name="T2" fmla="*/ 71 w 107"/>
                <a:gd name="T3" fmla="*/ 36 h 75"/>
                <a:gd name="T4" fmla="*/ 78 w 107"/>
                <a:gd name="T5" fmla="*/ 49 h 75"/>
                <a:gd name="T6" fmla="*/ 107 w 107"/>
                <a:gd name="T7" fmla="*/ 0 h 75"/>
                <a:gd name="T8" fmla="*/ 53 w 107"/>
                <a:gd name="T9" fmla="*/ 10 h 75"/>
                <a:gd name="T10" fmla="*/ 61 w 107"/>
                <a:gd name="T11" fmla="*/ 19 h 75"/>
                <a:gd name="T12" fmla="*/ 0 w 107"/>
                <a:gd name="T13" fmla="*/ 61 h 75"/>
                <a:gd name="T14" fmla="*/ 10 w 107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5">
                  <a:moveTo>
                    <a:pt x="10" y="75"/>
                  </a:moveTo>
                  <a:lnTo>
                    <a:pt x="71" y="36"/>
                  </a:lnTo>
                  <a:lnTo>
                    <a:pt x="78" y="49"/>
                  </a:lnTo>
                  <a:lnTo>
                    <a:pt x="107" y="0"/>
                  </a:lnTo>
                  <a:lnTo>
                    <a:pt x="53" y="10"/>
                  </a:lnTo>
                  <a:lnTo>
                    <a:pt x="61" y="19"/>
                  </a:lnTo>
                  <a:lnTo>
                    <a:pt x="0" y="61"/>
                  </a:lnTo>
                  <a:lnTo>
                    <a:pt x="10" y="7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>
            <a:off x="1862139" y="1927622"/>
            <a:ext cx="528637" cy="371475"/>
            <a:chOff x="1862138" y="2570163"/>
            <a:chExt cx="528637" cy="495300"/>
          </a:xfrm>
        </p:grpSpPr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2155825" y="2717800"/>
              <a:ext cx="200025" cy="107950"/>
            </a:xfrm>
            <a:custGeom>
              <a:avLst/>
              <a:gdLst>
                <a:gd name="T0" fmla="*/ 42 w 52"/>
                <a:gd name="T1" fmla="*/ 1 h 28"/>
                <a:gd name="T2" fmla="*/ 5 w 52"/>
                <a:gd name="T3" fmla="*/ 11 h 28"/>
                <a:gd name="T4" fmla="*/ 0 w 52"/>
                <a:gd name="T5" fmla="*/ 28 h 28"/>
                <a:gd name="T6" fmla="*/ 46 w 52"/>
                <a:gd name="T7" fmla="*/ 16 h 28"/>
                <a:gd name="T8" fmla="*/ 51 w 52"/>
                <a:gd name="T9" fmla="*/ 7 h 28"/>
                <a:gd name="T10" fmla="*/ 42 w 52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8">
                  <a:moveTo>
                    <a:pt x="42" y="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5"/>
                    <a:pt x="52" y="11"/>
                    <a:pt x="51" y="7"/>
                  </a:cubicBezTo>
                  <a:cubicBezTo>
                    <a:pt x="50" y="2"/>
                    <a:pt x="46" y="0"/>
                    <a:pt x="42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9" name="Freeform 91"/>
            <p:cNvSpPr>
              <a:spLocks noEditPoints="1"/>
            </p:cNvSpPr>
            <p:nvPr userDrawn="1"/>
          </p:nvSpPr>
          <p:spPr bwMode="auto">
            <a:xfrm>
              <a:off x="1862138" y="2570163"/>
              <a:ext cx="347663" cy="495300"/>
            </a:xfrm>
            <a:custGeom>
              <a:avLst/>
              <a:gdLst>
                <a:gd name="T0" fmla="*/ 88 w 90"/>
                <a:gd name="T1" fmla="*/ 11 h 128"/>
                <a:gd name="T2" fmla="*/ 88 w 90"/>
                <a:gd name="T3" fmla="*/ 11 h 128"/>
                <a:gd name="T4" fmla="*/ 89 w 90"/>
                <a:gd name="T5" fmla="*/ 10 h 128"/>
                <a:gd name="T6" fmla="*/ 83 w 90"/>
                <a:gd name="T7" fmla="*/ 1 h 128"/>
                <a:gd name="T8" fmla="*/ 74 w 90"/>
                <a:gd name="T9" fmla="*/ 6 h 128"/>
                <a:gd name="T10" fmla="*/ 61 w 90"/>
                <a:gd name="T11" fmla="*/ 54 h 128"/>
                <a:gd name="T12" fmla="*/ 42 w 90"/>
                <a:gd name="T13" fmla="*/ 59 h 128"/>
                <a:gd name="T14" fmla="*/ 17 w 90"/>
                <a:gd name="T15" fmla="*/ 49 h 128"/>
                <a:gd name="T16" fmla="*/ 7 w 90"/>
                <a:gd name="T17" fmla="*/ 54 h 128"/>
                <a:gd name="T18" fmla="*/ 2 w 90"/>
                <a:gd name="T19" fmla="*/ 75 h 128"/>
                <a:gd name="T20" fmla="*/ 28 w 90"/>
                <a:gd name="T21" fmla="*/ 91 h 128"/>
                <a:gd name="T22" fmla="*/ 38 w 90"/>
                <a:gd name="T23" fmla="*/ 85 h 128"/>
                <a:gd name="T24" fmla="*/ 38 w 90"/>
                <a:gd name="T25" fmla="*/ 85 h 128"/>
                <a:gd name="T26" fmla="*/ 44 w 90"/>
                <a:gd name="T27" fmla="*/ 69 h 128"/>
                <a:gd name="T28" fmla="*/ 64 w 90"/>
                <a:gd name="T29" fmla="*/ 64 h 128"/>
                <a:gd name="T30" fmla="*/ 59 w 90"/>
                <a:gd name="T31" fmla="*/ 84 h 128"/>
                <a:gd name="T32" fmla="*/ 43 w 90"/>
                <a:gd name="T33" fmla="*/ 90 h 128"/>
                <a:gd name="T34" fmla="*/ 37 w 90"/>
                <a:gd name="T35" fmla="*/ 100 h 128"/>
                <a:gd name="T36" fmla="*/ 39 w 90"/>
                <a:gd name="T37" fmla="*/ 116 h 128"/>
                <a:gd name="T38" fmla="*/ 53 w 90"/>
                <a:gd name="T39" fmla="*/ 126 h 128"/>
                <a:gd name="T40" fmla="*/ 74 w 90"/>
                <a:gd name="T41" fmla="*/ 121 h 128"/>
                <a:gd name="T42" fmla="*/ 79 w 90"/>
                <a:gd name="T43" fmla="*/ 111 h 128"/>
                <a:gd name="T44" fmla="*/ 77 w 90"/>
                <a:gd name="T45" fmla="*/ 94 h 128"/>
                <a:gd name="T46" fmla="*/ 68 w 90"/>
                <a:gd name="T47" fmla="*/ 86 h 128"/>
                <a:gd name="T48" fmla="*/ 88 w 90"/>
                <a:gd name="T49" fmla="*/ 11 h 128"/>
                <a:gd name="T50" fmla="*/ 71 w 90"/>
                <a:gd name="T51" fmla="*/ 54 h 128"/>
                <a:gd name="T52" fmla="*/ 71 w 90"/>
                <a:gd name="T53" fmla="*/ 59 h 128"/>
                <a:gd name="T54" fmla="*/ 66 w 90"/>
                <a:gd name="T55" fmla="*/ 59 h 128"/>
                <a:gd name="T56" fmla="*/ 66 w 90"/>
                <a:gd name="T57" fmla="*/ 54 h 128"/>
                <a:gd name="T58" fmla="*/ 71 w 90"/>
                <a:gd name="T59" fmla="*/ 54 h 128"/>
                <a:gd name="T60" fmla="*/ 33 w 90"/>
                <a:gd name="T61" fmla="*/ 80 h 128"/>
                <a:gd name="T62" fmla="*/ 26 w 90"/>
                <a:gd name="T63" fmla="*/ 84 h 128"/>
                <a:gd name="T64" fmla="*/ 8 w 90"/>
                <a:gd name="T65" fmla="*/ 73 h 128"/>
                <a:gd name="T66" fmla="*/ 12 w 90"/>
                <a:gd name="T67" fmla="*/ 59 h 128"/>
                <a:gd name="T68" fmla="*/ 19 w 90"/>
                <a:gd name="T69" fmla="*/ 55 h 128"/>
                <a:gd name="T70" fmla="*/ 37 w 90"/>
                <a:gd name="T71" fmla="*/ 66 h 128"/>
                <a:gd name="T72" fmla="*/ 33 w 90"/>
                <a:gd name="T73" fmla="*/ 80 h 128"/>
                <a:gd name="T74" fmla="*/ 71 w 90"/>
                <a:gd name="T75" fmla="*/ 98 h 128"/>
                <a:gd name="T76" fmla="*/ 72 w 90"/>
                <a:gd name="T77" fmla="*/ 109 h 128"/>
                <a:gd name="T78" fmla="*/ 69 w 90"/>
                <a:gd name="T79" fmla="*/ 116 h 128"/>
                <a:gd name="T80" fmla="*/ 54 w 90"/>
                <a:gd name="T81" fmla="*/ 120 h 128"/>
                <a:gd name="T82" fmla="*/ 45 w 90"/>
                <a:gd name="T83" fmla="*/ 113 h 128"/>
                <a:gd name="T84" fmla="*/ 44 w 90"/>
                <a:gd name="T85" fmla="*/ 102 h 128"/>
                <a:gd name="T86" fmla="*/ 48 w 90"/>
                <a:gd name="T87" fmla="*/ 95 h 128"/>
                <a:gd name="T88" fmla="*/ 62 w 90"/>
                <a:gd name="T89" fmla="*/ 91 h 128"/>
                <a:gd name="T90" fmla="*/ 71 w 90"/>
                <a:gd name="T91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28">
                  <a:moveTo>
                    <a:pt x="88" y="11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6"/>
                    <a:pt x="87" y="2"/>
                    <a:pt x="83" y="1"/>
                  </a:cubicBezTo>
                  <a:cubicBezTo>
                    <a:pt x="79" y="0"/>
                    <a:pt x="75" y="2"/>
                    <a:pt x="74" y="6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7" y="51"/>
                    <a:pt x="27" y="46"/>
                    <a:pt x="17" y="49"/>
                  </a:cubicBezTo>
                  <a:cubicBezTo>
                    <a:pt x="13" y="50"/>
                    <a:pt x="10" y="52"/>
                    <a:pt x="7" y="54"/>
                  </a:cubicBezTo>
                  <a:cubicBezTo>
                    <a:pt x="2" y="60"/>
                    <a:pt x="0" y="68"/>
                    <a:pt x="2" y="75"/>
                  </a:cubicBezTo>
                  <a:cubicBezTo>
                    <a:pt x="5" y="87"/>
                    <a:pt x="17" y="94"/>
                    <a:pt x="28" y="91"/>
                  </a:cubicBezTo>
                  <a:cubicBezTo>
                    <a:pt x="32" y="90"/>
                    <a:pt x="35" y="88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42" y="81"/>
                    <a:pt x="44" y="75"/>
                    <a:pt x="44" y="6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3"/>
                    <a:pt x="47" y="86"/>
                    <a:pt x="43" y="90"/>
                  </a:cubicBezTo>
                  <a:cubicBezTo>
                    <a:pt x="40" y="93"/>
                    <a:pt x="38" y="96"/>
                    <a:pt x="37" y="100"/>
                  </a:cubicBezTo>
                  <a:cubicBezTo>
                    <a:pt x="36" y="105"/>
                    <a:pt x="36" y="111"/>
                    <a:pt x="39" y="116"/>
                  </a:cubicBezTo>
                  <a:cubicBezTo>
                    <a:pt x="42" y="121"/>
                    <a:pt x="47" y="125"/>
                    <a:pt x="53" y="126"/>
                  </a:cubicBezTo>
                  <a:cubicBezTo>
                    <a:pt x="60" y="128"/>
                    <a:pt x="68" y="126"/>
                    <a:pt x="74" y="121"/>
                  </a:cubicBezTo>
                  <a:cubicBezTo>
                    <a:pt x="76" y="118"/>
                    <a:pt x="78" y="115"/>
                    <a:pt x="79" y="111"/>
                  </a:cubicBezTo>
                  <a:cubicBezTo>
                    <a:pt x="81" y="105"/>
                    <a:pt x="80" y="100"/>
                    <a:pt x="77" y="94"/>
                  </a:cubicBezTo>
                  <a:cubicBezTo>
                    <a:pt x="75" y="91"/>
                    <a:pt x="72" y="88"/>
                    <a:pt x="68" y="86"/>
                  </a:cubicBezTo>
                  <a:lnTo>
                    <a:pt x="88" y="11"/>
                  </a:lnTo>
                  <a:close/>
                  <a:moveTo>
                    <a:pt x="71" y="54"/>
                  </a:moveTo>
                  <a:cubicBezTo>
                    <a:pt x="72" y="55"/>
                    <a:pt x="72" y="58"/>
                    <a:pt x="71" y="59"/>
                  </a:cubicBezTo>
                  <a:cubicBezTo>
                    <a:pt x="70" y="60"/>
                    <a:pt x="67" y="60"/>
                    <a:pt x="66" y="59"/>
                  </a:cubicBezTo>
                  <a:cubicBezTo>
                    <a:pt x="65" y="58"/>
                    <a:pt x="65" y="55"/>
                    <a:pt x="66" y="54"/>
                  </a:cubicBezTo>
                  <a:cubicBezTo>
                    <a:pt x="67" y="53"/>
                    <a:pt x="70" y="53"/>
                    <a:pt x="71" y="54"/>
                  </a:cubicBezTo>
                  <a:close/>
                  <a:moveTo>
                    <a:pt x="33" y="80"/>
                  </a:moveTo>
                  <a:cubicBezTo>
                    <a:pt x="31" y="82"/>
                    <a:pt x="29" y="83"/>
                    <a:pt x="26" y="84"/>
                  </a:cubicBezTo>
                  <a:cubicBezTo>
                    <a:pt x="19" y="86"/>
                    <a:pt x="10" y="81"/>
                    <a:pt x="8" y="73"/>
                  </a:cubicBezTo>
                  <a:cubicBezTo>
                    <a:pt x="7" y="68"/>
                    <a:pt x="8" y="63"/>
                    <a:pt x="12" y="59"/>
                  </a:cubicBezTo>
                  <a:cubicBezTo>
                    <a:pt x="14" y="57"/>
                    <a:pt x="16" y="56"/>
                    <a:pt x="19" y="55"/>
                  </a:cubicBezTo>
                  <a:cubicBezTo>
                    <a:pt x="27" y="53"/>
                    <a:pt x="35" y="58"/>
                    <a:pt x="37" y="66"/>
                  </a:cubicBezTo>
                  <a:cubicBezTo>
                    <a:pt x="38" y="71"/>
                    <a:pt x="37" y="76"/>
                    <a:pt x="33" y="80"/>
                  </a:cubicBezTo>
                  <a:close/>
                  <a:moveTo>
                    <a:pt x="71" y="98"/>
                  </a:moveTo>
                  <a:cubicBezTo>
                    <a:pt x="73" y="101"/>
                    <a:pt x="73" y="105"/>
                    <a:pt x="72" y="109"/>
                  </a:cubicBezTo>
                  <a:cubicBezTo>
                    <a:pt x="72" y="112"/>
                    <a:pt x="70" y="114"/>
                    <a:pt x="69" y="116"/>
                  </a:cubicBezTo>
                  <a:cubicBezTo>
                    <a:pt x="65" y="119"/>
                    <a:pt x="59" y="121"/>
                    <a:pt x="54" y="120"/>
                  </a:cubicBezTo>
                  <a:cubicBezTo>
                    <a:pt x="51" y="119"/>
                    <a:pt x="47" y="116"/>
                    <a:pt x="45" y="113"/>
                  </a:cubicBezTo>
                  <a:cubicBezTo>
                    <a:pt x="44" y="109"/>
                    <a:pt x="43" y="105"/>
                    <a:pt x="44" y="102"/>
                  </a:cubicBezTo>
                  <a:cubicBezTo>
                    <a:pt x="45" y="99"/>
                    <a:pt x="46" y="97"/>
                    <a:pt x="48" y="95"/>
                  </a:cubicBezTo>
                  <a:cubicBezTo>
                    <a:pt x="52" y="91"/>
                    <a:pt x="57" y="90"/>
                    <a:pt x="62" y="91"/>
                  </a:cubicBezTo>
                  <a:cubicBezTo>
                    <a:pt x="66" y="92"/>
                    <a:pt x="69" y="95"/>
                    <a:pt x="71" y="9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0" name="Freeform 134"/>
            <p:cNvSpPr>
              <a:spLocks/>
            </p:cNvSpPr>
            <p:nvPr userDrawn="1"/>
          </p:nvSpPr>
          <p:spPr bwMode="auto">
            <a:xfrm>
              <a:off x="2390775" y="29527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61" name="Freeform 135"/>
          <p:cNvSpPr>
            <a:spLocks noEditPoints="1"/>
          </p:cNvSpPr>
          <p:nvPr userDrawn="1"/>
        </p:nvSpPr>
        <p:spPr bwMode="auto">
          <a:xfrm>
            <a:off x="2390775" y="2032397"/>
            <a:ext cx="387350" cy="291704"/>
          </a:xfrm>
          <a:custGeom>
            <a:avLst/>
            <a:gdLst>
              <a:gd name="T0" fmla="*/ 53 w 100"/>
              <a:gd name="T1" fmla="*/ 85 h 101"/>
              <a:gd name="T2" fmla="*/ 53 w 100"/>
              <a:gd name="T3" fmla="*/ 20 h 101"/>
              <a:gd name="T4" fmla="*/ 58 w 100"/>
              <a:gd name="T5" fmla="*/ 13 h 101"/>
              <a:gd name="T6" fmla="*/ 58 w 100"/>
              <a:gd name="T7" fmla="*/ 11 h 101"/>
              <a:gd name="T8" fmla="*/ 84 w 100"/>
              <a:gd name="T9" fmla="*/ 4 h 101"/>
              <a:gd name="T10" fmla="*/ 69 w 100"/>
              <a:gd name="T11" fmla="*/ 43 h 101"/>
              <a:gd name="T12" fmla="*/ 69 w 100"/>
              <a:gd name="T13" fmla="*/ 43 h 101"/>
              <a:gd name="T14" fmla="*/ 84 w 100"/>
              <a:gd name="T15" fmla="*/ 56 h 101"/>
              <a:gd name="T16" fmla="*/ 100 w 100"/>
              <a:gd name="T17" fmla="*/ 43 h 101"/>
              <a:gd name="T18" fmla="*/ 100 w 100"/>
              <a:gd name="T19" fmla="*/ 43 h 101"/>
              <a:gd name="T20" fmla="*/ 85 w 100"/>
              <a:gd name="T21" fmla="*/ 4 h 101"/>
              <a:gd name="T22" fmla="*/ 86 w 100"/>
              <a:gd name="T23" fmla="*/ 3 h 101"/>
              <a:gd name="T24" fmla="*/ 85 w 100"/>
              <a:gd name="T25" fmla="*/ 0 h 101"/>
              <a:gd name="T26" fmla="*/ 57 w 100"/>
              <a:gd name="T27" fmla="*/ 9 h 101"/>
              <a:gd name="T28" fmla="*/ 50 w 100"/>
              <a:gd name="T29" fmla="*/ 5 h 101"/>
              <a:gd name="T30" fmla="*/ 42 w 100"/>
              <a:gd name="T31" fmla="*/ 13 h 101"/>
              <a:gd name="T32" fmla="*/ 42 w 100"/>
              <a:gd name="T33" fmla="*/ 14 h 101"/>
              <a:gd name="T34" fmla="*/ 13 w 100"/>
              <a:gd name="T35" fmla="*/ 22 h 101"/>
              <a:gd name="T36" fmla="*/ 14 w 100"/>
              <a:gd name="T37" fmla="*/ 25 h 101"/>
              <a:gd name="T38" fmla="*/ 15 w 100"/>
              <a:gd name="T39" fmla="*/ 25 h 101"/>
              <a:gd name="T40" fmla="*/ 0 w 100"/>
              <a:gd name="T41" fmla="*/ 63 h 101"/>
              <a:gd name="T42" fmla="*/ 0 w 100"/>
              <a:gd name="T43" fmla="*/ 63 h 101"/>
              <a:gd name="T44" fmla="*/ 16 w 100"/>
              <a:gd name="T45" fmla="*/ 77 h 101"/>
              <a:gd name="T46" fmla="*/ 31 w 100"/>
              <a:gd name="T47" fmla="*/ 63 h 101"/>
              <a:gd name="T48" fmla="*/ 31 w 100"/>
              <a:gd name="T49" fmla="*/ 63 h 101"/>
              <a:gd name="T50" fmla="*/ 16 w 100"/>
              <a:gd name="T51" fmla="*/ 24 h 101"/>
              <a:gd name="T52" fmla="*/ 43 w 100"/>
              <a:gd name="T53" fmla="*/ 17 h 101"/>
              <a:gd name="T54" fmla="*/ 48 w 100"/>
              <a:gd name="T55" fmla="*/ 20 h 101"/>
              <a:gd name="T56" fmla="*/ 48 w 100"/>
              <a:gd name="T57" fmla="*/ 85 h 101"/>
              <a:gd name="T58" fmla="*/ 0 w 100"/>
              <a:gd name="T59" fmla="*/ 101 h 101"/>
              <a:gd name="T60" fmla="*/ 100 w 100"/>
              <a:gd name="T61" fmla="*/ 101 h 101"/>
              <a:gd name="T62" fmla="*/ 53 w 100"/>
              <a:gd name="T63" fmla="*/ 85 h 101"/>
              <a:gd name="T64" fmla="*/ 96 w 100"/>
              <a:gd name="T65" fmla="*/ 40 h 101"/>
              <a:gd name="T66" fmla="*/ 73 w 100"/>
              <a:gd name="T67" fmla="*/ 40 h 101"/>
              <a:gd name="T68" fmla="*/ 85 w 100"/>
              <a:gd name="T69" fmla="*/ 9 h 101"/>
              <a:gd name="T70" fmla="*/ 96 w 100"/>
              <a:gd name="T71" fmla="*/ 40 h 101"/>
              <a:gd name="T72" fmla="*/ 27 w 100"/>
              <a:gd name="T73" fmla="*/ 61 h 101"/>
              <a:gd name="T74" fmla="*/ 4 w 100"/>
              <a:gd name="T75" fmla="*/ 61 h 101"/>
              <a:gd name="T76" fmla="*/ 16 w 100"/>
              <a:gd name="T77" fmla="*/ 30 h 101"/>
              <a:gd name="T78" fmla="*/ 27 w 100"/>
              <a:gd name="T79" fmla="*/ 6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101">
                <a:moveTo>
                  <a:pt x="53" y="85"/>
                </a:moveTo>
                <a:cubicBezTo>
                  <a:pt x="53" y="20"/>
                  <a:pt x="53" y="20"/>
                  <a:pt x="53" y="20"/>
                </a:cubicBezTo>
                <a:cubicBezTo>
                  <a:pt x="56" y="19"/>
                  <a:pt x="58" y="16"/>
                  <a:pt x="58" y="13"/>
                </a:cubicBezTo>
                <a:cubicBezTo>
                  <a:pt x="58" y="12"/>
                  <a:pt x="58" y="12"/>
                  <a:pt x="58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50"/>
                  <a:pt x="76" y="56"/>
                  <a:pt x="84" y="56"/>
                </a:cubicBezTo>
                <a:cubicBezTo>
                  <a:pt x="93" y="56"/>
                  <a:pt x="100" y="50"/>
                  <a:pt x="100" y="43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3"/>
                  <a:pt x="86" y="3"/>
                  <a:pt x="86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55" y="6"/>
                  <a:pt x="53" y="5"/>
                  <a:pt x="50" y="5"/>
                </a:cubicBezTo>
                <a:cubicBezTo>
                  <a:pt x="46" y="5"/>
                  <a:pt x="42" y="9"/>
                  <a:pt x="42" y="13"/>
                </a:cubicBezTo>
                <a:cubicBezTo>
                  <a:pt x="42" y="13"/>
                  <a:pt x="42" y="13"/>
                  <a:pt x="42" y="14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7" y="77"/>
                  <a:pt x="16" y="77"/>
                </a:cubicBezTo>
                <a:cubicBezTo>
                  <a:pt x="24" y="77"/>
                  <a:pt x="31" y="7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16" y="24"/>
                  <a:pt x="16" y="24"/>
                  <a:pt x="16" y="24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8"/>
                  <a:pt x="46" y="20"/>
                  <a:pt x="48" y="20"/>
                </a:cubicBezTo>
                <a:cubicBezTo>
                  <a:pt x="48" y="85"/>
                  <a:pt x="48" y="85"/>
                  <a:pt x="48" y="85"/>
                </a:cubicBezTo>
                <a:cubicBezTo>
                  <a:pt x="21" y="86"/>
                  <a:pt x="0" y="93"/>
                  <a:pt x="0" y="101"/>
                </a:cubicBezTo>
                <a:cubicBezTo>
                  <a:pt x="100" y="101"/>
                  <a:pt x="100" y="101"/>
                  <a:pt x="100" y="101"/>
                </a:cubicBezTo>
                <a:cubicBezTo>
                  <a:pt x="100" y="93"/>
                  <a:pt x="79" y="86"/>
                  <a:pt x="53" y="85"/>
                </a:cubicBezTo>
                <a:close/>
                <a:moveTo>
                  <a:pt x="96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85" y="9"/>
                  <a:pt x="85" y="9"/>
                  <a:pt x="85" y="9"/>
                </a:cubicBezTo>
                <a:lnTo>
                  <a:pt x="96" y="40"/>
                </a:lnTo>
                <a:close/>
                <a:moveTo>
                  <a:pt x="27" y="61"/>
                </a:moveTo>
                <a:cubicBezTo>
                  <a:pt x="4" y="61"/>
                  <a:pt x="4" y="61"/>
                  <a:pt x="4" y="61"/>
                </a:cubicBezTo>
                <a:cubicBezTo>
                  <a:pt x="16" y="30"/>
                  <a:pt x="16" y="30"/>
                  <a:pt x="16" y="30"/>
                </a:cubicBezTo>
                <a:lnTo>
                  <a:pt x="27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2" name="Freeform 136"/>
          <p:cNvSpPr>
            <a:spLocks/>
          </p:cNvSpPr>
          <p:nvPr userDrawn="1"/>
        </p:nvSpPr>
        <p:spPr bwMode="auto">
          <a:xfrm>
            <a:off x="2657475" y="21562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3" name="Freeform 137"/>
          <p:cNvSpPr>
            <a:spLocks/>
          </p:cNvSpPr>
          <p:nvPr userDrawn="1"/>
        </p:nvSpPr>
        <p:spPr bwMode="auto">
          <a:xfrm>
            <a:off x="7264400" y="536973"/>
            <a:ext cx="387350" cy="292894"/>
          </a:xfrm>
          <a:custGeom>
            <a:avLst/>
            <a:gdLst>
              <a:gd name="T0" fmla="*/ 97 w 100"/>
              <a:gd name="T1" fmla="*/ 36 h 101"/>
              <a:gd name="T2" fmla="*/ 99 w 100"/>
              <a:gd name="T3" fmla="*/ 52 h 101"/>
              <a:gd name="T4" fmla="*/ 95 w 100"/>
              <a:gd name="T5" fmla="*/ 55 h 101"/>
              <a:gd name="T6" fmla="*/ 100 w 100"/>
              <a:gd name="T7" fmla="*/ 60 h 101"/>
              <a:gd name="T8" fmla="*/ 98 w 100"/>
              <a:gd name="T9" fmla="*/ 68 h 101"/>
              <a:gd name="T10" fmla="*/ 94 w 100"/>
              <a:gd name="T11" fmla="*/ 70 h 101"/>
              <a:gd name="T12" fmla="*/ 97 w 100"/>
              <a:gd name="T13" fmla="*/ 73 h 101"/>
              <a:gd name="T14" fmla="*/ 96 w 100"/>
              <a:gd name="T15" fmla="*/ 82 h 101"/>
              <a:gd name="T16" fmla="*/ 92 w 100"/>
              <a:gd name="T17" fmla="*/ 84 h 101"/>
              <a:gd name="T18" fmla="*/ 95 w 100"/>
              <a:gd name="T19" fmla="*/ 88 h 101"/>
              <a:gd name="T20" fmla="*/ 93 w 100"/>
              <a:gd name="T21" fmla="*/ 98 h 101"/>
              <a:gd name="T22" fmla="*/ 86 w 100"/>
              <a:gd name="T23" fmla="*/ 101 h 101"/>
              <a:gd name="T24" fmla="*/ 36 w 100"/>
              <a:gd name="T25" fmla="*/ 88 h 101"/>
              <a:gd name="T26" fmla="*/ 24 w 100"/>
              <a:gd name="T27" fmla="*/ 88 h 101"/>
              <a:gd name="T28" fmla="*/ 24 w 100"/>
              <a:gd name="T29" fmla="*/ 94 h 101"/>
              <a:gd name="T30" fmla="*/ 0 w 100"/>
              <a:gd name="T31" fmla="*/ 94 h 101"/>
              <a:gd name="T32" fmla="*/ 0 w 100"/>
              <a:gd name="T33" fmla="*/ 32 h 101"/>
              <a:gd name="T34" fmla="*/ 24 w 100"/>
              <a:gd name="T35" fmla="*/ 32 h 101"/>
              <a:gd name="T36" fmla="*/ 24 w 100"/>
              <a:gd name="T37" fmla="*/ 41 h 101"/>
              <a:gd name="T38" fmla="*/ 34 w 100"/>
              <a:gd name="T39" fmla="*/ 41 h 101"/>
              <a:gd name="T40" fmla="*/ 73 w 100"/>
              <a:gd name="T41" fmla="*/ 0 h 101"/>
              <a:gd name="T42" fmla="*/ 62 w 100"/>
              <a:gd name="T43" fmla="*/ 38 h 101"/>
              <a:gd name="T44" fmla="*/ 97 w 100"/>
              <a:gd name="T45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01">
                <a:moveTo>
                  <a:pt x="97" y="36"/>
                </a:moveTo>
                <a:cubicBezTo>
                  <a:pt x="99" y="52"/>
                  <a:pt x="99" y="52"/>
                  <a:pt x="99" y="52"/>
                </a:cubicBezTo>
                <a:cubicBezTo>
                  <a:pt x="95" y="55"/>
                  <a:pt x="95" y="55"/>
                  <a:pt x="95" y="55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8" y="68"/>
                  <a:pt x="98" y="68"/>
                  <a:pt x="98" y="68"/>
                </a:cubicBezTo>
                <a:cubicBezTo>
                  <a:pt x="94" y="70"/>
                  <a:pt x="94" y="70"/>
                  <a:pt x="94" y="70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82"/>
                  <a:pt x="96" y="82"/>
                  <a:pt x="96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5" y="88"/>
                  <a:pt x="95" y="88"/>
                  <a:pt x="95" y="88"/>
                </a:cubicBezTo>
                <a:cubicBezTo>
                  <a:pt x="93" y="98"/>
                  <a:pt x="93" y="98"/>
                  <a:pt x="93" y="9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36" y="88"/>
                  <a:pt x="36" y="88"/>
                  <a:pt x="36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4" y="94"/>
                  <a:pt x="24" y="94"/>
                  <a:pt x="24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1"/>
                  <a:pt x="24" y="41"/>
                  <a:pt x="2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73" y="0"/>
                  <a:pt x="73" y="0"/>
                  <a:pt x="73" y="0"/>
                </a:cubicBezTo>
                <a:cubicBezTo>
                  <a:pt x="92" y="14"/>
                  <a:pt x="75" y="28"/>
                  <a:pt x="62" y="38"/>
                </a:cubicBezTo>
                <a:lnTo>
                  <a:pt x="97" y="3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4" name="Freeform 138"/>
          <p:cNvSpPr>
            <a:spLocks noEditPoints="1"/>
          </p:cNvSpPr>
          <p:nvPr userDrawn="1"/>
        </p:nvSpPr>
        <p:spPr bwMode="auto">
          <a:xfrm>
            <a:off x="4476750" y="1060848"/>
            <a:ext cx="471488" cy="298847"/>
          </a:xfrm>
          <a:custGeom>
            <a:avLst/>
            <a:gdLst>
              <a:gd name="T0" fmla="*/ 105 w 122"/>
              <a:gd name="T1" fmla="*/ 75 h 103"/>
              <a:gd name="T2" fmla="*/ 113 w 122"/>
              <a:gd name="T3" fmla="*/ 78 h 103"/>
              <a:gd name="T4" fmla="*/ 120 w 122"/>
              <a:gd name="T5" fmla="*/ 91 h 103"/>
              <a:gd name="T6" fmla="*/ 105 w 122"/>
              <a:gd name="T7" fmla="*/ 92 h 103"/>
              <a:gd name="T8" fmla="*/ 99 w 122"/>
              <a:gd name="T9" fmla="*/ 86 h 103"/>
              <a:gd name="T10" fmla="*/ 72 w 122"/>
              <a:gd name="T11" fmla="*/ 93 h 103"/>
              <a:gd name="T12" fmla="*/ 78 w 122"/>
              <a:gd name="T13" fmla="*/ 87 h 103"/>
              <a:gd name="T14" fmla="*/ 77 w 122"/>
              <a:gd name="T15" fmla="*/ 74 h 103"/>
              <a:gd name="T16" fmla="*/ 65 w 122"/>
              <a:gd name="T17" fmla="*/ 80 h 103"/>
              <a:gd name="T18" fmla="*/ 63 w 122"/>
              <a:gd name="T19" fmla="*/ 88 h 103"/>
              <a:gd name="T20" fmla="*/ 55 w 122"/>
              <a:gd name="T21" fmla="*/ 59 h 103"/>
              <a:gd name="T22" fmla="*/ 61 w 122"/>
              <a:gd name="T23" fmla="*/ 64 h 103"/>
              <a:gd name="T24" fmla="*/ 74 w 122"/>
              <a:gd name="T25" fmla="*/ 64 h 103"/>
              <a:gd name="T26" fmla="*/ 68 w 122"/>
              <a:gd name="T27" fmla="*/ 52 h 103"/>
              <a:gd name="T28" fmla="*/ 60 w 122"/>
              <a:gd name="T29" fmla="*/ 50 h 103"/>
              <a:gd name="T30" fmla="*/ 88 w 122"/>
              <a:gd name="T31" fmla="*/ 43 h 103"/>
              <a:gd name="T32" fmla="*/ 90 w 122"/>
              <a:gd name="T33" fmla="*/ 35 h 103"/>
              <a:gd name="T34" fmla="*/ 103 w 122"/>
              <a:gd name="T35" fmla="*/ 29 h 103"/>
              <a:gd name="T36" fmla="*/ 103 w 122"/>
              <a:gd name="T37" fmla="*/ 43 h 103"/>
              <a:gd name="T38" fmla="*/ 97 w 122"/>
              <a:gd name="T39" fmla="*/ 49 h 103"/>
              <a:gd name="T40" fmla="*/ 53 w 122"/>
              <a:gd name="T41" fmla="*/ 23 h 103"/>
              <a:gd name="T42" fmla="*/ 59 w 122"/>
              <a:gd name="T43" fmla="*/ 17 h 103"/>
              <a:gd name="T44" fmla="*/ 58 w 122"/>
              <a:gd name="T45" fmla="*/ 2 h 103"/>
              <a:gd name="T46" fmla="*/ 45 w 122"/>
              <a:gd name="T47" fmla="*/ 9 h 103"/>
              <a:gd name="T48" fmla="*/ 43 w 122"/>
              <a:gd name="T49" fmla="*/ 17 h 103"/>
              <a:gd name="T50" fmla="*/ 16 w 122"/>
              <a:gd name="T51" fmla="*/ 24 h 103"/>
              <a:gd name="T52" fmla="*/ 23 w 122"/>
              <a:gd name="T53" fmla="*/ 25 h 103"/>
              <a:gd name="T54" fmla="*/ 30 w 122"/>
              <a:gd name="T55" fmla="*/ 38 h 103"/>
              <a:gd name="T56" fmla="*/ 16 w 122"/>
              <a:gd name="T57" fmla="*/ 38 h 103"/>
              <a:gd name="T58" fmla="*/ 11 w 122"/>
              <a:gd name="T59" fmla="*/ 33 h 103"/>
              <a:gd name="T60" fmla="*/ 19 w 122"/>
              <a:gd name="T61" fmla="*/ 61 h 103"/>
              <a:gd name="T62" fmla="*/ 20 w 122"/>
              <a:gd name="T63" fmla="*/ 54 h 103"/>
              <a:gd name="T64" fmla="*/ 32 w 122"/>
              <a:gd name="T65" fmla="*/ 48 h 103"/>
              <a:gd name="T66" fmla="*/ 33 w 122"/>
              <a:gd name="T67" fmla="*/ 61 h 103"/>
              <a:gd name="T68" fmla="*/ 27 w 122"/>
              <a:gd name="T69" fmla="*/ 66 h 103"/>
              <a:gd name="T70" fmla="*/ 54 w 122"/>
              <a:gd name="T71" fmla="*/ 56 h 103"/>
              <a:gd name="T72" fmla="*/ 62 w 122"/>
              <a:gd name="T73" fmla="*/ 62 h 103"/>
              <a:gd name="T74" fmla="*/ 61 w 122"/>
              <a:gd name="T75" fmla="*/ 54 h 103"/>
              <a:gd name="T76" fmla="*/ 68 w 122"/>
              <a:gd name="T77" fmla="*/ 3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03">
                <a:moveTo>
                  <a:pt x="115" y="59"/>
                </a:moveTo>
                <a:cubicBezTo>
                  <a:pt x="105" y="75"/>
                  <a:pt x="105" y="75"/>
                  <a:pt x="105" y="75"/>
                </a:cubicBezTo>
                <a:cubicBezTo>
                  <a:pt x="105" y="77"/>
                  <a:pt x="105" y="78"/>
                  <a:pt x="107" y="78"/>
                </a:cubicBezTo>
                <a:cubicBezTo>
                  <a:pt x="109" y="79"/>
                  <a:pt x="111" y="78"/>
                  <a:pt x="113" y="78"/>
                </a:cubicBezTo>
                <a:cubicBezTo>
                  <a:pt x="117" y="78"/>
                  <a:pt x="120" y="80"/>
                  <a:pt x="121" y="83"/>
                </a:cubicBezTo>
                <a:cubicBezTo>
                  <a:pt x="122" y="87"/>
                  <a:pt x="120" y="91"/>
                  <a:pt x="120" y="91"/>
                </a:cubicBezTo>
                <a:cubicBezTo>
                  <a:pt x="120" y="91"/>
                  <a:pt x="118" y="95"/>
                  <a:pt x="114" y="96"/>
                </a:cubicBezTo>
                <a:cubicBezTo>
                  <a:pt x="111" y="97"/>
                  <a:pt x="107" y="95"/>
                  <a:pt x="105" y="92"/>
                </a:cubicBezTo>
                <a:cubicBezTo>
                  <a:pt x="104" y="90"/>
                  <a:pt x="104" y="88"/>
                  <a:pt x="103" y="86"/>
                </a:cubicBezTo>
                <a:cubicBezTo>
                  <a:pt x="102" y="85"/>
                  <a:pt x="100" y="85"/>
                  <a:pt x="99" y="8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1"/>
                  <a:pt x="73" y="90"/>
                </a:cubicBezTo>
                <a:cubicBezTo>
                  <a:pt x="74" y="89"/>
                  <a:pt x="76" y="88"/>
                  <a:pt x="78" y="87"/>
                </a:cubicBezTo>
                <a:cubicBezTo>
                  <a:pt x="80" y="86"/>
                  <a:pt x="82" y="82"/>
                  <a:pt x="81" y="79"/>
                </a:cubicBezTo>
                <a:cubicBezTo>
                  <a:pt x="80" y="76"/>
                  <a:pt x="77" y="74"/>
                  <a:pt x="77" y="74"/>
                </a:cubicBezTo>
                <a:cubicBezTo>
                  <a:pt x="77" y="74"/>
                  <a:pt x="74" y="72"/>
                  <a:pt x="70" y="73"/>
                </a:cubicBezTo>
                <a:cubicBezTo>
                  <a:pt x="67" y="74"/>
                  <a:pt x="65" y="77"/>
                  <a:pt x="65" y="80"/>
                </a:cubicBezTo>
                <a:cubicBezTo>
                  <a:pt x="65" y="82"/>
                  <a:pt x="66" y="84"/>
                  <a:pt x="66" y="86"/>
                </a:cubicBezTo>
                <a:cubicBezTo>
                  <a:pt x="65" y="87"/>
                  <a:pt x="64" y="88"/>
                  <a:pt x="63" y="88"/>
                </a:cubicBezTo>
                <a:cubicBezTo>
                  <a:pt x="45" y="77"/>
                  <a:pt x="45" y="77"/>
                  <a:pt x="45" y="77"/>
                </a:cubicBezTo>
                <a:cubicBezTo>
                  <a:pt x="55" y="59"/>
                  <a:pt x="55" y="59"/>
                  <a:pt x="55" y="59"/>
                </a:cubicBezTo>
                <a:cubicBezTo>
                  <a:pt x="56" y="58"/>
                  <a:pt x="57" y="58"/>
                  <a:pt x="58" y="59"/>
                </a:cubicBezTo>
                <a:cubicBezTo>
                  <a:pt x="59" y="61"/>
                  <a:pt x="60" y="63"/>
                  <a:pt x="61" y="64"/>
                </a:cubicBezTo>
                <a:cubicBezTo>
                  <a:pt x="62" y="67"/>
                  <a:pt x="66" y="69"/>
                  <a:pt x="69" y="68"/>
                </a:cubicBezTo>
                <a:cubicBezTo>
                  <a:pt x="72" y="67"/>
                  <a:pt x="74" y="64"/>
                  <a:pt x="74" y="64"/>
                </a:cubicBezTo>
                <a:cubicBezTo>
                  <a:pt x="74" y="64"/>
                  <a:pt x="76" y="60"/>
                  <a:pt x="75" y="57"/>
                </a:cubicBezTo>
                <a:cubicBezTo>
                  <a:pt x="74" y="54"/>
                  <a:pt x="71" y="51"/>
                  <a:pt x="68" y="52"/>
                </a:cubicBezTo>
                <a:cubicBezTo>
                  <a:pt x="66" y="52"/>
                  <a:pt x="64" y="52"/>
                  <a:pt x="62" y="52"/>
                </a:cubicBezTo>
                <a:cubicBezTo>
                  <a:pt x="61" y="52"/>
                  <a:pt x="60" y="51"/>
                  <a:pt x="60" y="50"/>
                </a:cubicBezTo>
                <a:cubicBezTo>
                  <a:pt x="70" y="33"/>
                  <a:pt x="70" y="33"/>
                  <a:pt x="70" y="33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90" y="43"/>
                  <a:pt x="90" y="41"/>
                </a:cubicBezTo>
                <a:cubicBezTo>
                  <a:pt x="91" y="39"/>
                  <a:pt x="90" y="37"/>
                  <a:pt x="90" y="35"/>
                </a:cubicBezTo>
                <a:cubicBezTo>
                  <a:pt x="90" y="32"/>
                  <a:pt x="92" y="28"/>
                  <a:pt x="95" y="27"/>
                </a:cubicBezTo>
                <a:cubicBezTo>
                  <a:pt x="99" y="26"/>
                  <a:pt x="103" y="29"/>
                  <a:pt x="103" y="29"/>
                </a:cubicBezTo>
                <a:cubicBezTo>
                  <a:pt x="103" y="29"/>
                  <a:pt x="106" y="31"/>
                  <a:pt x="107" y="34"/>
                </a:cubicBezTo>
                <a:cubicBezTo>
                  <a:pt x="108" y="37"/>
                  <a:pt x="106" y="41"/>
                  <a:pt x="103" y="43"/>
                </a:cubicBezTo>
                <a:cubicBezTo>
                  <a:pt x="102" y="44"/>
                  <a:pt x="100" y="44"/>
                  <a:pt x="98" y="45"/>
                </a:cubicBezTo>
                <a:cubicBezTo>
                  <a:pt x="97" y="46"/>
                  <a:pt x="97" y="48"/>
                  <a:pt x="97" y="49"/>
                </a:cubicBezTo>
                <a:cubicBezTo>
                  <a:pt x="115" y="59"/>
                  <a:pt x="115" y="59"/>
                  <a:pt x="115" y="59"/>
                </a:cubicBezTo>
                <a:close/>
                <a:moveTo>
                  <a:pt x="53" y="23"/>
                </a:moveTo>
                <a:cubicBezTo>
                  <a:pt x="52" y="22"/>
                  <a:pt x="52" y="20"/>
                  <a:pt x="53" y="19"/>
                </a:cubicBezTo>
                <a:cubicBezTo>
                  <a:pt x="55" y="18"/>
                  <a:pt x="57" y="18"/>
                  <a:pt x="59" y="17"/>
                </a:cubicBezTo>
                <a:cubicBezTo>
                  <a:pt x="62" y="15"/>
                  <a:pt x="64" y="11"/>
                  <a:pt x="63" y="8"/>
                </a:cubicBezTo>
                <a:cubicBezTo>
                  <a:pt x="62" y="4"/>
                  <a:pt x="58" y="2"/>
                  <a:pt x="58" y="2"/>
                </a:cubicBezTo>
                <a:cubicBezTo>
                  <a:pt x="58" y="2"/>
                  <a:pt x="54" y="0"/>
                  <a:pt x="51" y="1"/>
                </a:cubicBezTo>
                <a:cubicBezTo>
                  <a:pt x="48" y="2"/>
                  <a:pt x="45" y="6"/>
                  <a:pt x="45" y="9"/>
                </a:cubicBezTo>
                <a:cubicBezTo>
                  <a:pt x="45" y="11"/>
                  <a:pt x="46" y="13"/>
                  <a:pt x="46" y="15"/>
                </a:cubicBezTo>
                <a:cubicBezTo>
                  <a:pt x="46" y="16"/>
                  <a:pt x="44" y="17"/>
                  <a:pt x="43" y="17"/>
                </a:cubicBezTo>
                <a:cubicBezTo>
                  <a:pt x="25" y="7"/>
                  <a:pt x="25" y="7"/>
                  <a:pt x="25" y="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5"/>
                  <a:pt x="16" y="26"/>
                  <a:pt x="18" y="26"/>
                </a:cubicBezTo>
                <a:cubicBezTo>
                  <a:pt x="20" y="26"/>
                  <a:pt x="21" y="26"/>
                  <a:pt x="23" y="25"/>
                </a:cubicBezTo>
                <a:cubicBezTo>
                  <a:pt x="27" y="25"/>
                  <a:pt x="30" y="28"/>
                  <a:pt x="31" y="31"/>
                </a:cubicBezTo>
                <a:cubicBezTo>
                  <a:pt x="32" y="34"/>
                  <a:pt x="30" y="38"/>
                  <a:pt x="30" y="38"/>
                </a:cubicBezTo>
                <a:cubicBezTo>
                  <a:pt x="30" y="38"/>
                  <a:pt x="28" y="41"/>
                  <a:pt x="24" y="42"/>
                </a:cubicBezTo>
                <a:cubicBezTo>
                  <a:pt x="21" y="43"/>
                  <a:pt x="17" y="41"/>
                  <a:pt x="16" y="38"/>
                </a:cubicBezTo>
                <a:cubicBezTo>
                  <a:pt x="15" y="37"/>
                  <a:pt x="15" y="35"/>
                  <a:pt x="14" y="33"/>
                </a:cubicBezTo>
                <a:cubicBezTo>
                  <a:pt x="13" y="32"/>
                  <a:pt x="12" y="32"/>
                  <a:pt x="11" y="33"/>
                </a:cubicBezTo>
                <a:cubicBezTo>
                  <a:pt x="0" y="51"/>
                  <a:pt x="0" y="51"/>
                  <a:pt x="0" y="51"/>
                </a:cubicBezTo>
                <a:cubicBezTo>
                  <a:pt x="19" y="61"/>
                  <a:pt x="19" y="61"/>
                  <a:pt x="19" y="61"/>
                </a:cubicBezTo>
                <a:cubicBezTo>
                  <a:pt x="20" y="61"/>
                  <a:pt x="21" y="61"/>
                  <a:pt x="21" y="59"/>
                </a:cubicBezTo>
                <a:cubicBezTo>
                  <a:pt x="21" y="58"/>
                  <a:pt x="21" y="56"/>
                  <a:pt x="20" y="54"/>
                </a:cubicBezTo>
                <a:cubicBezTo>
                  <a:pt x="20" y="51"/>
                  <a:pt x="23" y="48"/>
                  <a:pt x="26" y="47"/>
                </a:cubicBezTo>
                <a:cubicBezTo>
                  <a:pt x="29" y="46"/>
                  <a:pt x="32" y="48"/>
                  <a:pt x="32" y="48"/>
                </a:cubicBezTo>
                <a:cubicBezTo>
                  <a:pt x="32" y="48"/>
                  <a:pt x="36" y="50"/>
                  <a:pt x="37" y="53"/>
                </a:cubicBezTo>
                <a:cubicBezTo>
                  <a:pt x="37" y="56"/>
                  <a:pt x="36" y="60"/>
                  <a:pt x="33" y="61"/>
                </a:cubicBezTo>
                <a:cubicBezTo>
                  <a:pt x="31" y="62"/>
                  <a:pt x="29" y="62"/>
                  <a:pt x="28" y="64"/>
                </a:cubicBezTo>
                <a:cubicBezTo>
                  <a:pt x="27" y="64"/>
                  <a:pt x="27" y="65"/>
                  <a:pt x="27" y="66"/>
                </a:cubicBezTo>
                <a:cubicBezTo>
                  <a:pt x="43" y="75"/>
                  <a:pt x="43" y="75"/>
                  <a:pt x="43" y="75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5"/>
                  <a:pt x="58" y="55"/>
                  <a:pt x="59" y="57"/>
                </a:cubicBezTo>
                <a:cubicBezTo>
                  <a:pt x="60" y="58"/>
                  <a:pt x="61" y="60"/>
                  <a:pt x="62" y="62"/>
                </a:cubicBezTo>
                <a:cubicBezTo>
                  <a:pt x="68" y="74"/>
                  <a:pt x="80" y="55"/>
                  <a:pt x="67" y="54"/>
                </a:cubicBezTo>
                <a:cubicBezTo>
                  <a:pt x="65" y="54"/>
                  <a:pt x="63" y="55"/>
                  <a:pt x="61" y="54"/>
                </a:cubicBezTo>
                <a:cubicBezTo>
                  <a:pt x="59" y="54"/>
                  <a:pt x="57" y="51"/>
                  <a:pt x="57" y="49"/>
                </a:cubicBezTo>
                <a:cubicBezTo>
                  <a:pt x="68" y="31"/>
                  <a:pt x="68" y="31"/>
                  <a:pt x="68" y="31"/>
                </a:cubicBezTo>
                <a:lnTo>
                  <a:pt x="53" y="2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2581275" y="3162300"/>
            <a:ext cx="539750" cy="214313"/>
            <a:chOff x="2581275" y="4216400"/>
            <a:chExt cx="539750" cy="285750"/>
          </a:xfrm>
        </p:grpSpPr>
        <p:sp>
          <p:nvSpPr>
            <p:cNvPr id="166" name="Freeform 139"/>
            <p:cNvSpPr>
              <a:spLocks/>
            </p:cNvSpPr>
            <p:nvPr userDrawn="1"/>
          </p:nvSpPr>
          <p:spPr bwMode="auto">
            <a:xfrm>
              <a:off x="2581275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7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4 w 140"/>
                <a:gd name="T39" fmla="*/ 28 h 69"/>
                <a:gd name="T40" fmla="*/ 5 w 140"/>
                <a:gd name="T41" fmla="*/ 44 h 69"/>
                <a:gd name="T42" fmla="*/ 4 w 140"/>
                <a:gd name="T43" fmla="*/ 47 h 69"/>
                <a:gd name="T44" fmla="*/ 3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0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6 w 140"/>
                <a:gd name="T65" fmla="*/ 17 h 69"/>
                <a:gd name="T66" fmla="*/ 84 w 140"/>
                <a:gd name="T67" fmla="*/ 8 h 69"/>
                <a:gd name="T68" fmla="*/ 94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1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2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33"/>
                    <a:pt x="8" y="39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0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5" y="11"/>
                    <a:pt x="50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9" y="20"/>
                    <a:pt x="114" y="23"/>
                    <a:pt x="117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29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7" name="Freeform 140"/>
            <p:cNvSpPr>
              <a:spLocks/>
            </p:cNvSpPr>
            <p:nvPr userDrawn="1"/>
          </p:nvSpPr>
          <p:spPr bwMode="auto">
            <a:xfrm>
              <a:off x="2619375" y="4448175"/>
              <a:ext cx="34925" cy="41275"/>
            </a:xfrm>
            <a:custGeom>
              <a:avLst/>
              <a:gdLst>
                <a:gd name="T0" fmla="*/ 7 w 22"/>
                <a:gd name="T1" fmla="*/ 17 h 26"/>
                <a:gd name="T2" fmla="*/ 17 w 22"/>
                <a:gd name="T3" fmla="*/ 17 h 26"/>
                <a:gd name="T4" fmla="*/ 17 w 22"/>
                <a:gd name="T5" fmla="*/ 9 h 26"/>
                <a:gd name="T6" fmla="*/ 7 w 22"/>
                <a:gd name="T7" fmla="*/ 9 h 26"/>
                <a:gd name="T8" fmla="*/ 7 w 22"/>
                <a:gd name="T9" fmla="*/ 7 h 26"/>
                <a:gd name="T10" fmla="*/ 22 w 22"/>
                <a:gd name="T11" fmla="*/ 7 h 26"/>
                <a:gd name="T12" fmla="*/ 22 w 22"/>
                <a:gd name="T13" fmla="*/ 0 h 26"/>
                <a:gd name="T14" fmla="*/ 0 w 22"/>
                <a:gd name="T15" fmla="*/ 0 h 26"/>
                <a:gd name="T16" fmla="*/ 0 w 22"/>
                <a:gd name="T17" fmla="*/ 26 h 26"/>
                <a:gd name="T18" fmla="*/ 22 w 22"/>
                <a:gd name="T19" fmla="*/ 26 h 26"/>
                <a:gd name="T20" fmla="*/ 22 w 22"/>
                <a:gd name="T21" fmla="*/ 22 h 26"/>
                <a:gd name="T22" fmla="*/ 7 w 22"/>
                <a:gd name="T23" fmla="*/ 22 h 26"/>
                <a:gd name="T24" fmla="*/ 7 w 22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6">
                  <a:moveTo>
                    <a:pt x="7" y="17"/>
                  </a:move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7" y="22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8" name="Freeform 141"/>
            <p:cNvSpPr>
              <a:spLocks/>
            </p:cNvSpPr>
            <p:nvPr userDrawn="1"/>
          </p:nvSpPr>
          <p:spPr bwMode="auto">
            <a:xfrm>
              <a:off x="2638425" y="4362450"/>
              <a:ext cx="261938" cy="139700"/>
            </a:xfrm>
            <a:custGeom>
              <a:avLst/>
              <a:gdLst>
                <a:gd name="T0" fmla="*/ 58 w 68"/>
                <a:gd name="T1" fmla="*/ 20 h 36"/>
                <a:gd name="T2" fmla="*/ 49 w 68"/>
                <a:gd name="T3" fmla="*/ 21 h 36"/>
                <a:gd name="T4" fmla="*/ 0 w 68"/>
                <a:gd name="T5" fmla="*/ 0 h 36"/>
                <a:gd name="T6" fmla="*/ 47 w 68"/>
                <a:gd name="T7" fmla="*/ 26 h 36"/>
                <a:gd name="T8" fmla="*/ 51 w 68"/>
                <a:gd name="T9" fmla="*/ 33 h 36"/>
                <a:gd name="T10" fmla="*/ 59 w 68"/>
                <a:gd name="T11" fmla="*/ 32 h 36"/>
                <a:gd name="T12" fmla="*/ 65 w 68"/>
                <a:gd name="T13" fmla="*/ 36 h 36"/>
                <a:gd name="T14" fmla="*/ 68 w 68"/>
                <a:gd name="T15" fmla="*/ 29 h 36"/>
                <a:gd name="T16" fmla="*/ 62 w 68"/>
                <a:gd name="T17" fmla="*/ 27 h 36"/>
                <a:gd name="T18" fmla="*/ 58 w 68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58" y="20"/>
                  </a:moveTo>
                  <a:cubicBezTo>
                    <a:pt x="55" y="18"/>
                    <a:pt x="52" y="19"/>
                    <a:pt x="49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9"/>
                    <a:pt x="49" y="31"/>
                    <a:pt x="51" y="33"/>
                  </a:cubicBezTo>
                  <a:cubicBezTo>
                    <a:pt x="54" y="34"/>
                    <a:pt x="56" y="34"/>
                    <a:pt x="59" y="3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4"/>
                    <a:pt x="60" y="21"/>
                    <a:pt x="58" y="2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9" name="Freeform 142"/>
            <p:cNvSpPr>
              <a:spLocks/>
            </p:cNvSpPr>
            <p:nvPr userDrawn="1"/>
          </p:nvSpPr>
          <p:spPr bwMode="auto">
            <a:xfrm>
              <a:off x="3055938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3322638" y="3162300"/>
            <a:ext cx="539750" cy="214313"/>
            <a:chOff x="3322638" y="4216400"/>
            <a:chExt cx="539750" cy="285750"/>
          </a:xfrm>
        </p:grpSpPr>
        <p:sp>
          <p:nvSpPr>
            <p:cNvPr id="171" name="Freeform 143"/>
            <p:cNvSpPr>
              <a:spLocks/>
            </p:cNvSpPr>
            <p:nvPr userDrawn="1"/>
          </p:nvSpPr>
          <p:spPr bwMode="auto">
            <a:xfrm>
              <a:off x="3322638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8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5 w 140"/>
                <a:gd name="T39" fmla="*/ 28 h 69"/>
                <a:gd name="T40" fmla="*/ 6 w 140"/>
                <a:gd name="T41" fmla="*/ 44 h 69"/>
                <a:gd name="T42" fmla="*/ 4 w 140"/>
                <a:gd name="T43" fmla="*/ 47 h 69"/>
                <a:gd name="T44" fmla="*/ 4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1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7 w 140"/>
                <a:gd name="T65" fmla="*/ 17 h 69"/>
                <a:gd name="T66" fmla="*/ 84 w 140"/>
                <a:gd name="T67" fmla="*/ 8 h 69"/>
                <a:gd name="T68" fmla="*/ 95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2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3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33"/>
                    <a:pt x="8" y="39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6"/>
                    <a:pt x="1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1"/>
                    <a:pt x="51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10" y="20"/>
                    <a:pt x="114" y="23"/>
                    <a:pt x="118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30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2" name="Freeform 144"/>
            <p:cNvSpPr>
              <a:spLocks/>
            </p:cNvSpPr>
            <p:nvPr userDrawn="1"/>
          </p:nvSpPr>
          <p:spPr bwMode="auto">
            <a:xfrm>
              <a:off x="3363913" y="4448175"/>
              <a:ext cx="31750" cy="41275"/>
            </a:xfrm>
            <a:custGeom>
              <a:avLst/>
              <a:gdLst>
                <a:gd name="T0" fmla="*/ 8 w 20"/>
                <a:gd name="T1" fmla="*/ 17 h 26"/>
                <a:gd name="T2" fmla="*/ 15 w 20"/>
                <a:gd name="T3" fmla="*/ 17 h 26"/>
                <a:gd name="T4" fmla="*/ 15 w 20"/>
                <a:gd name="T5" fmla="*/ 9 h 26"/>
                <a:gd name="T6" fmla="*/ 8 w 20"/>
                <a:gd name="T7" fmla="*/ 9 h 26"/>
                <a:gd name="T8" fmla="*/ 8 w 20"/>
                <a:gd name="T9" fmla="*/ 7 h 26"/>
                <a:gd name="T10" fmla="*/ 20 w 20"/>
                <a:gd name="T11" fmla="*/ 7 h 26"/>
                <a:gd name="T12" fmla="*/ 20 w 20"/>
                <a:gd name="T13" fmla="*/ 0 h 26"/>
                <a:gd name="T14" fmla="*/ 0 w 20"/>
                <a:gd name="T15" fmla="*/ 0 h 26"/>
                <a:gd name="T16" fmla="*/ 0 w 20"/>
                <a:gd name="T17" fmla="*/ 26 h 26"/>
                <a:gd name="T18" fmla="*/ 20 w 20"/>
                <a:gd name="T19" fmla="*/ 26 h 26"/>
                <a:gd name="T20" fmla="*/ 20 w 20"/>
                <a:gd name="T21" fmla="*/ 22 h 26"/>
                <a:gd name="T22" fmla="*/ 8 w 20"/>
                <a:gd name="T23" fmla="*/ 22 h 26"/>
                <a:gd name="T24" fmla="*/ 8 w 20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8" y="17"/>
                  </a:moveTo>
                  <a:lnTo>
                    <a:pt x="15" y="17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20" y="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0" y="26"/>
                  </a:lnTo>
                  <a:lnTo>
                    <a:pt x="20" y="22"/>
                  </a:lnTo>
                  <a:lnTo>
                    <a:pt x="8" y="22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3" name="Freeform 145"/>
            <p:cNvSpPr>
              <a:spLocks/>
            </p:cNvSpPr>
            <p:nvPr userDrawn="1"/>
          </p:nvSpPr>
          <p:spPr bwMode="auto">
            <a:xfrm>
              <a:off x="3541713" y="4362450"/>
              <a:ext cx="263525" cy="139700"/>
            </a:xfrm>
            <a:custGeom>
              <a:avLst/>
              <a:gdLst>
                <a:gd name="T0" fmla="*/ 19 w 68"/>
                <a:gd name="T1" fmla="*/ 21 h 36"/>
                <a:gd name="T2" fmla="*/ 11 w 68"/>
                <a:gd name="T3" fmla="*/ 20 h 36"/>
                <a:gd name="T4" fmla="*/ 6 w 68"/>
                <a:gd name="T5" fmla="*/ 27 h 36"/>
                <a:gd name="T6" fmla="*/ 0 w 68"/>
                <a:gd name="T7" fmla="*/ 29 h 36"/>
                <a:gd name="T8" fmla="*/ 4 w 68"/>
                <a:gd name="T9" fmla="*/ 36 h 36"/>
                <a:gd name="T10" fmla="*/ 10 w 68"/>
                <a:gd name="T11" fmla="*/ 32 h 36"/>
                <a:gd name="T12" fmla="*/ 17 w 68"/>
                <a:gd name="T13" fmla="*/ 33 h 36"/>
                <a:gd name="T14" fmla="*/ 21 w 68"/>
                <a:gd name="T15" fmla="*/ 26 h 36"/>
                <a:gd name="T16" fmla="*/ 68 w 68"/>
                <a:gd name="T17" fmla="*/ 0 h 36"/>
                <a:gd name="T18" fmla="*/ 19 w 68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19" y="21"/>
                  </a:moveTo>
                  <a:cubicBezTo>
                    <a:pt x="17" y="19"/>
                    <a:pt x="13" y="18"/>
                    <a:pt x="11" y="20"/>
                  </a:cubicBezTo>
                  <a:cubicBezTo>
                    <a:pt x="8" y="21"/>
                    <a:pt x="6" y="24"/>
                    <a:pt x="6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4"/>
                    <a:pt x="15" y="34"/>
                    <a:pt x="17" y="33"/>
                  </a:cubicBezTo>
                  <a:cubicBezTo>
                    <a:pt x="19" y="31"/>
                    <a:pt x="21" y="29"/>
                    <a:pt x="21" y="2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9" y="2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4" name="Freeform 146"/>
            <p:cNvSpPr>
              <a:spLocks/>
            </p:cNvSpPr>
            <p:nvPr userDrawn="1"/>
          </p:nvSpPr>
          <p:spPr bwMode="auto">
            <a:xfrm>
              <a:off x="3797300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5" name="Group 174"/>
          <p:cNvGrpSpPr/>
          <p:nvPr userDrawn="1"/>
        </p:nvGrpSpPr>
        <p:grpSpPr>
          <a:xfrm>
            <a:off x="6916738" y="3008710"/>
            <a:ext cx="436562" cy="422672"/>
            <a:chOff x="6916738" y="4011613"/>
            <a:chExt cx="436562" cy="563563"/>
          </a:xfrm>
        </p:grpSpPr>
        <p:sp>
          <p:nvSpPr>
            <p:cNvPr id="176" name="Rectangle 147"/>
            <p:cNvSpPr>
              <a:spLocks noChangeArrowheads="1"/>
            </p:cNvSpPr>
            <p:nvPr userDrawn="1"/>
          </p:nvSpPr>
          <p:spPr bwMode="auto">
            <a:xfrm>
              <a:off x="6916738" y="4529138"/>
              <a:ext cx="355600" cy="460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7" name="Freeform 148"/>
            <p:cNvSpPr>
              <a:spLocks noEditPoints="1"/>
            </p:cNvSpPr>
            <p:nvPr userDrawn="1"/>
          </p:nvSpPr>
          <p:spPr bwMode="auto">
            <a:xfrm>
              <a:off x="6924675" y="4011613"/>
              <a:ext cx="428625" cy="490538"/>
            </a:xfrm>
            <a:custGeom>
              <a:avLst/>
              <a:gdLst>
                <a:gd name="T0" fmla="*/ 106 w 111"/>
                <a:gd name="T1" fmla="*/ 22 h 127"/>
                <a:gd name="T2" fmla="*/ 106 w 111"/>
                <a:gd name="T3" fmla="*/ 22 h 127"/>
                <a:gd name="T4" fmla="*/ 85 w 111"/>
                <a:gd name="T5" fmla="*/ 0 h 127"/>
                <a:gd name="T6" fmla="*/ 80 w 111"/>
                <a:gd name="T7" fmla="*/ 4 h 127"/>
                <a:gd name="T8" fmla="*/ 90 w 111"/>
                <a:gd name="T9" fmla="*/ 15 h 127"/>
                <a:gd name="T10" fmla="*/ 90 w 111"/>
                <a:gd name="T11" fmla="*/ 33 h 127"/>
                <a:gd name="T12" fmla="*/ 104 w 111"/>
                <a:gd name="T13" fmla="*/ 48 h 127"/>
                <a:gd name="T14" fmla="*/ 104 w 111"/>
                <a:gd name="T15" fmla="*/ 105 h 127"/>
                <a:gd name="T16" fmla="*/ 99 w 111"/>
                <a:gd name="T17" fmla="*/ 108 h 127"/>
                <a:gd name="T18" fmla="*/ 92 w 111"/>
                <a:gd name="T19" fmla="*/ 105 h 127"/>
                <a:gd name="T20" fmla="*/ 92 w 111"/>
                <a:gd name="T21" fmla="*/ 62 h 127"/>
                <a:gd name="T22" fmla="*/ 80 w 111"/>
                <a:gd name="T23" fmla="*/ 51 h 127"/>
                <a:gd name="T24" fmla="*/ 80 w 111"/>
                <a:gd name="T25" fmla="*/ 15 h 127"/>
                <a:gd name="T26" fmla="*/ 69 w 111"/>
                <a:gd name="T27" fmla="*/ 3 h 127"/>
                <a:gd name="T28" fmla="*/ 12 w 111"/>
                <a:gd name="T29" fmla="*/ 3 h 127"/>
                <a:gd name="T30" fmla="*/ 0 w 111"/>
                <a:gd name="T31" fmla="*/ 15 h 127"/>
                <a:gd name="T32" fmla="*/ 0 w 111"/>
                <a:gd name="T33" fmla="*/ 115 h 127"/>
                <a:gd name="T34" fmla="*/ 12 w 111"/>
                <a:gd name="T35" fmla="*/ 127 h 127"/>
                <a:gd name="T36" fmla="*/ 69 w 111"/>
                <a:gd name="T37" fmla="*/ 127 h 127"/>
                <a:gd name="T38" fmla="*/ 80 w 111"/>
                <a:gd name="T39" fmla="*/ 115 h 127"/>
                <a:gd name="T40" fmla="*/ 80 w 111"/>
                <a:gd name="T41" fmla="*/ 60 h 127"/>
                <a:gd name="T42" fmla="*/ 85 w 111"/>
                <a:gd name="T43" fmla="*/ 65 h 127"/>
                <a:gd name="T44" fmla="*/ 85 w 111"/>
                <a:gd name="T45" fmla="*/ 108 h 127"/>
                <a:gd name="T46" fmla="*/ 86 w 111"/>
                <a:gd name="T47" fmla="*/ 109 h 127"/>
                <a:gd name="T48" fmla="*/ 98 w 111"/>
                <a:gd name="T49" fmla="*/ 115 h 127"/>
                <a:gd name="T50" fmla="*/ 99 w 111"/>
                <a:gd name="T51" fmla="*/ 115 h 127"/>
                <a:gd name="T52" fmla="*/ 110 w 111"/>
                <a:gd name="T53" fmla="*/ 109 h 127"/>
                <a:gd name="T54" fmla="*/ 111 w 111"/>
                <a:gd name="T55" fmla="*/ 108 h 127"/>
                <a:gd name="T56" fmla="*/ 111 w 111"/>
                <a:gd name="T57" fmla="*/ 56 h 127"/>
                <a:gd name="T58" fmla="*/ 111 w 111"/>
                <a:gd name="T59" fmla="*/ 38 h 127"/>
                <a:gd name="T60" fmla="*/ 111 w 111"/>
                <a:gd name="T61" fmla="*/ 28 h 127"/>
                <a:gd name="T62" fmla="*/ 106 w 111"/>
                <a:gd name="T63" fmla="*/ 22 h 127"/>
                <a:gd name="T64" fmla="*/ 73 w 111"/>
                <a:gd name="T65" fmla="*/ 46 h 127"/>
                <a:gd name="T66" fmla="*/ 61 w 111"/>
                <a:gd name="T67" fmla="*/ 57 h 127"/>
                <a:gd name="T68" fmla="*/ 20 w 111"/>
                <a:gd name="T69" fmla="*/ 57 h 127"/>
                <a:gd name="T70" fmla="*/ 9 w 111"/>
                <a:gd name="T71" fmla="*/ 46 h 127"/>
                <a:gd name="T72" fmla="*/ 9 w 111"/>
                <a:gd name="T73" fmla="*/ 26 h 127"/>
                <a:gd name="T74" fmla="*/ 20 w 111"/>
                <a:gd name="T75" fmla="*/ 15 h 127"/>
                <a:gd name="T76" fmla="*/ 61 w 111"/>
                <a:gd name="T77" fmla="*/ 15 h 127"/>
                <a:gd name="T78" fmla="*/ 73 w 111"/>
                <a:gd name="T79" fmla="*/ 26 h 127"/>
                <a:gd name="T80" fmla="*/ 73 w 111"/>
                <a:gd name="T81" fmla="*/ 46 h 127"/>
                <a:gd name="T82" fmla="*/ 104 w 111"/>
                <a:gd name="T83" fmla="*/ 38 h 127"/>
                <a:gd name="T84" fmla="*/ 104 w 111"/>
                <a:gd name="T85" fmla="*/ 38 h 127"/>
                <a:gd name="T86" fmla="*/ 97 w 111"/>
                <a:gd name="T87" fmla="*/ 30 h 127"/>
                <a:gd name="T88" fmla="*/ 97 w 111"/>
                <a:gd name="T89" fmla="*/ 23 h 127"/>
                <a:gd name="T90" fmla="*/ 104 w 111"/>
                <a:gd name="T91" fmla="*/ 31 h 127"/>
                <a:gd name="T92" fmla="*/ 104 w 111"/>
                <a:gd name="T93" fmla="*/ 3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1" h="127">
                  <a:moveTo>
                    <a:pt x="106" y="22"/>
                  </a:moveTo>
                  <a:cubicBezTo>
                    <a:pt x="106" y="22"/>
                    <a:pt x="106" y="22"/>
                    <a:pt x="106" y="2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1" y="108"/>
                    <a:pt x="99" y="108"/>
                  </a:cubicBezTo>
                  <a:cubicBezTo>
                    <a:pt x="96" y="108"/>
                    <a:pt x="94" y="107"/>
                    <a:pt x="92" y="105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9"/>
                    <a:pt x="75" y="3"/>
                    <a:pt x="6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5" y="3"/>
                    <a:pt x="0" y="9"/>
                    <a:pt x="0" y="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27"/>
                    <a:pt x="80" y="122"/>
                    <a:pt x="80" y="115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0" y="113"/>
                    <a:pt x="94" y="115"/>
                    <a:pt x="98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06" y="115"/>
                    <a:pt x="110" y="109"/>
                    <a:pt x="110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28"/>
                    <a:pt x="111" y="28"/>
                    <a:pt x="111" y="28"/>
                  </a:cubicBezTo>
                  <a:lnTo>
                    <a:pt x="106" y="22"/>
                  </a:lnTo>
                  <a:close/>
                  <a:moveTo>
                    <a:pt x="73" y="46"/>
                  </a:moveTo>
                  <a:cubicBezTo>
                    <a:pt x="73" y="52"/>
                    <a:pt x="68" y="57"/>
                    <a:pt x="6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4" y="57"/>
                    <a:pt x="9" y="52"/>
                    <a:pt x="9" y="4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0"/>
                    <a:pt x="14" y="15"/>
                    <a:pt x="20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8" y="15"/>
                    <a:pt x="73" y="20"/>
                    <a:pt x="73" y="26"/>
                  </a:cubicBezTo>
                  <a:lnTo>
                    <a:pt x="73" y="46"/>
                  </a:lnTo>
                  <a:close/>
                  <a:moveTo>
                    <a:pt x="104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04" y="3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78" name="Freeform 149"/>
          <p:cNvSpPr>
            <a:spLocks noEditPoints="1"/>
          </p:cNvSpPr>
          <p:nvPr userDrawn="1"/>
        </p:nvSpPr>
        <p:spPr bwMode="auto">
          <a:xfrm>
            <a:off x="7585076" y="3002757"/>
            <a:ext cx="296863" cy="303610"/>
          </a:xfrm>
          <a:custGeom>
            <a:avLst/>
            <a:gdLst>
              <a:gd name="T0" fmla="*/ 66 w 77"/>
              <a:gd name="T1" fmla="*/ 57 h 105"/>
              <a:gd name="T2" fmla="*/ 66 w 77"/>
              <a:gd name="T3" fmla="*/ 6 h 105"/>
              <a:gd name="T4" fmla="*/ 60 w 77"/>
              <a:gd name="T5" fmla="*/ 0 h 105"/>
              <a:gd name="T6" fmla="*/ 22 w 77"/>
              <a:gd name="T7" fmla="*/ 0 h 105"/>
              <a:gd name="T8" fmla="*/ 0 w 77"/>
              <a:gd name="T9" fmla="*/ 22 h 105"/>
              <a:gd name="T10" fmla="*/ 0 w 77"/>
              <a:gd name="T11" fmla="*/ 86 h 105"/>
              <a:gd name="T12" fmla="*/ 6 w 77"/>
              <a:gd name="T13" fmla="*/ 92 h 105"/>
              <a:gd name="T14" fmla="*/ 26 w 77"/>
              <a:gd name="T15" fmla="*/ 92 h 105"/>
              <a:gd name="T16" fmla="*/ 50 w 77"/>
              <a:gd name="T17" fmla="*/ 105 h 105"/>
              <a:gd name="T18" fmla="*/ 77 w 77"/>
              <a:gd name="T19" fmla="*/ 78 h 105"/>
              <a:gd name="T20" fmla="*/ 66 w 77"/>
              <a:gd name="T21" fmla="*/ 57 h 105"/>
              <a:gd name="T22" fmla="*/ 20 w 77"/>
              <a:gd name="T23" fmla="*/ 9 h 105"/>
              <a:gd name="T24" fmla="*/ 20 w 77"/>
              <a:gd name="T25" fmla="*/ 19 h 105"/>
              <a:gd name="T26" fmla="*/ 20 w 77"/>
              <a:gd name="T27" fmla="*/ 20 h 105"/>
              <a:gd name="T28" fmla="*/ 9 w 77"/>
              <a:gd name="T29" fmla="*/ 20 h 105"/>
              <a:gd name="T30" fmla="*/ 20 w 77"/>
              <a:gd name="T31" fmla="*/ 9 h 105"/>
              <a:gd name="T32" fmla="*/ 23 w 77"/>
              <a:gd name="T33" fmla="*/ 72 h 105"/>
              <a:gd name="T34" fmla="*/ 10 w 77"/>
              <a:gd name="T35" fmla="*/ 72 h 105"/>
              <a:gd name="T36" fmla="*/ 10 w 77"/>
              <a:gd name="T37" fmla="*/ 78 h 105"/>
              <a:gd name="T38" fmla="*/ 23 w 77"/>
              <a:gd name="T39" fmla="*/ 78 h 105"/>
              <a:gd name="T40" fmla="*/ 23 w 77"/>
              <a:gd name="T41" fmla="*/ 78 h 105"/>
              <a:gd name="T42" fmla="*/ 24 w 77"/>
              <a:gd name="T43" fmla="*/ 86 h 105"/>
              <a:gd name="T44" fmla="*/ 6 w 77"/>
              <a:gd name="T45" fmla="*/ 86 h 105"/>
              <a:gd name="T46" fmla="*/ 5 w 77"/>
              <a:gd name="T47" fmla="*/ 86 h 105"/>
              <a:gd name="T48" fmla="*/ 5 w 77"/>
              <a:gd name="T49" fmla="*/ 26 h 105"/>
              <a:gd name="T50" fmla="*/ 20 w 77"/>
              <a:gd name="T51" fmla="*/ 26 h 105"/>
              <a:gd name="T52" fmla="*/ 26 w 77"/>
              <a:gd name="T53" fmla="*/ 19 h 105"/>
              <a:gd name="T54" fmla="*/ 26 w 77"/>
              <a:gd name="T55" fmla="*/ 5 h 105"/>
              <a:gd name="T56" fmla="*/ 60 w 77"/>
              <a:gd name="T57" fmla="*/ 5 h 105"/>
              <a:gd name="T58" fmla="*/ 61 w 77"/>
              <a:gd name="T59" fmla="*/ 6 h 105"/>
              <a:gd name="T60" fmla="*/ 61 w 77"/>
              <a:gd name="T61" fmla="*/ 53 h 105"/>
              <a:gd name="T62" fmla="*/ 50 w 77"/>
              <a:gd name="T63" fmla="*/ 51 h 105"/>
              <a:gd name="T64" fmla="*/ 32 w 77"/>
              <a:gd name="T65" fmla="*/ 58 h 105"/>
              <a:gd name="T66" fmla="*/ 10 w 77"/>
              <a:gd name="T67" fmla="*/ 58 h 105"/>
              <a:gd name="T68" fmla="*/ 10 w 77"/>
              <a:gd name="T69" fmla="*/ 63 h 105"/>
              <a:gd name="T70" fmla="*/ 27 w 77"/>
              <a:gd name="T71" fmla="*/ 63 h 105"/>
              <a:gd name="T72" fmla="*/ 23 w 77"/>
              <a:gd name="T73" fmla="*/ 72 h 105"/>
              <a:gd name="T74" fmla="*/ 50 w 77"/>
              <a:gd name="T75" fmla="*/ 100 h 105"/>
              <a:gd name="T76" fmla="*/ 28 w 77"/>
              <a:gd name="T77" fmla="*/ 78 h 105"/>
              <a:gd name="T78" fmla="*/ 50 w 77"/>
              <a:gd name="T79" fmla="*/ 56 h 105"/>
              <a:gd name="T80" fmla="*/ 71 w 77"/>
              <a:gd name="T81" fmla="*/ 78 h 105"/>
              <a:gd name="T82" fmla="*/ 50 w 77"/>
              <a:gd name="T83" fmla="*/ 10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105">
                <a:moveTo>
                  <a:pt x="66" y="57"/>
                </a:moveTo>
                <a:cubicBezTo>
                  <a:pt x="66" y="6"/>
                  <a:pt x="66" y="6"/>
                  <a:pt x="66" y="6"/>
                </a:cubicBezTo>
                <a:cubicBezTo>
                  <a:pt x="66" y="2"/>
                  <a:pt x="63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31" y="100"/>
                  <a:pt x="40" y="105"/>
                  <a:pt x="50" y="105"/>
                </a:cubicBezTo>
                <a:cubicBezTo>
                  <a:pt x="65" y="105"/>
                  <a:pt x="77" y="93"/>
                  <a:pt x="77" y="78"/>
                </a:cubicBezTo>
                <a:cubicBezTo>
                  <a:pt x="77" y="69"/>
                  <a:pt x="73" y="62"/>
                  <a:pt x="66" y="57"/>
                </a:cubicBezTo>
                <a:close/>
                <a:moveTo>
                  <a:pt x="20" y="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0"/>
                  <a:pt x="9" y="20"/>
                  <a:pt x="9" y="20"/>
                </a:cubicBezTo>
                <a:lnTo>
                  <a:pt x="20" y="9"/>
                </a:lnTo>
                <a:close/>
                <a:moveTo>
                  <a:pt x="23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81"/>
                  <a:pt x="23" y="84"/>
                  <a:pt x="2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5" y="26"/>
                  <a:pt x="5" y="26"/>
                  <a:pt x="5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5"/>
                  <a:pt x="26" y="5"/>
                  <a:pt x="26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6"/>
                </a:cubicBezTo>
                <a:cubicBezTo>
                  <a:pt x="61" y="53"/>
                  <a:pt x="61" y="53"/>
                  <a:pt x="61" y="53"/>
                </a:cubicBezTo>
                <a:cubicBezTo>
                  <a:pt x="57" y="52"/>
                  <a:pt x="54" y="51"/>
                  <a:pt x="50" y="51"/>
                </a:cubicBezTo>
                <a:cubicBezTo>
                  <a:pt x="43" y="51"/>
                  <a:pt x="36" y="54"/>
                  <a:pt x="32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3"/>
                  <a:pt x="10" y="63"/>
                  <a:pt x="10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6"/>
                  <a:pt x="24" y="69"/>
                  <a:pt x="23" y="72"/>
                </a:cubicBezTo>
                <a:close/>
                <a:moveTo>
                  <a:pt x="50" y="100"/>
                </a:moveTo>
                <a:cubicBezTo>
                  <a:pt x="38" y="100"/>
                  <a:pt x="28" y="90"/>
                  <a:pt x="28" y="78"/>
                </a:cubicBezTo>
                <a:cubicBezTo>
                  <a:pt x="28" y="66"/>
                  <a:pt x="38" y="56"/>
                  <a:pt x="50" y="56"/>
                </a:cubicBezTo>
                <a:cubicBezTo>
                  <a:pt x="62" y="56"/>
                  <a:pt x="71" y="66"/>
                  <a:pt x="71" y="78"/>
                </a:cubicBezTo>
                <a:cubicBezTo>
                  <a:pt x="71" y="90"/>
                  <a:pt x="62" y="100"/>
                  <a:pt x="50" y="10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79" name="Rectangle 150"/>
          <p:cNvSpPr>
            <a:spLocks noChangeArrowheads="1"/>
          </p:cNvSpPr>
          <p:nvPr userDrawn="1"/>
        </p:nvSpPr>
        <p:spPr bwMode="auto">
          <a:xfrm>
            <a:off x="7705725" y="3043238"/>
            <a:ext cx="95250" cy="17860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0" name="Rectangle 151"/>
          <p:cNvSpPr>
            <a:spLocks noChangeArrowheads="1"/>
          </p:cNvSpPr>
          <p:nvPr userDrawn="1"/>
        </p:nvSpPr>
        <p:spPr bwMode="auto">
          <a:xfrm>
            <a:off x="7623175" y="3086100"/>
            <a:ext cx="177800" cy="1547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1" name="Rectangle 152"/>
          <p:cNvSpPr>
            <a:spLocks noChangeArrowheads="1"/>
          </p:cNvSpPr>
          <p:nvPr userDrawn="1"/>
        </p:nvSpPr>
        <p:spPr bwMode="auto">
          <a:xfrm>
            <a:off x="7623175" y="3127773"/>
            <a:ext cx="177800" cy="1666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2" name="Freeform 153"/>
          <p:cNvSpPr>
            <a:spLocks/>
          </p:cNvSpPr>
          <p:nvPr userDrawn="1"/>
        </p:nvSpPr>
        <p:spPr bwMode="auto">
          <a:xfrm>
            <a:off x="7724776" y="3190875"/>
            <a:ext cx="123825" cy="48816"/>
          </a:xfrm>
          <a:custGeom>
            <a:avLst/>
            <a:gdLst>
              <a:gd name="T0" fmla="*/ 16 w 32"/>
              <a:gd name="T1" fmla="*/ 10 h 17"/>
              <a:gd name="T2" fmla="*/ 14 w 32"/>
              <a:gd name="T3" fmla="*/ 9 h 17"/>
              <a:gd name="T4" fmla="*/ 4 w 32"/>
              <a:gd name="T5" fmla="*/ 0 h 17"/>
              <a:gd name="T6" fmla="*/ 0 w 32"/>
              <a:gd name="T7" fmla="*/ 4 h 17"/>
              <a:gd name="T8" fmla="*/ 10 w 32"/>
              <a:gd name="T9" fmla="*/ 13 h 17"/>
              <a:gd name="T10" fmla="*/ 14 w 32"/>
              <a:gd name="T11" fmla="*/ 17 h 17"/>
              <a:gd name="T12" fmla="*/ 16 w 32"/>
              <a:gd name="T13" fmla="*/ 16 h 17"/>
              <a:gd name="T14" fmla="*/ 32 w 32"/>
              <a:gd name="T15" fmla="*/ 16 h 17"/>
              <a:gd name="T16" fmla="*/ 32 w 32"/>
              <a:gd name="T17" fmla="*/ 10 h 17"/>
              <a:gd name="T18" fmla="*/ 16 w 32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7">
                <a:moveTo>
                  <a:pt x="16" y="10"/>
                </a:moveTo>
                <a:cubicBezTo>
                  <a:pt x="16" y="10"/>
                  <a:pt x="15" y="9"/>
                  <a:pt x="14" y="9"/>
                </a:cubicBezTo>
                <a:cubicBezTo>
                  <a:pt x="4" y="0"/>
                  <a:pt x="4" y="0"/>
                  <a:pt x="4" y="0"/>
                </a:cubicBezTo>
                <a:cubicBezTo>
                  <a:pt x="0" y="4"/>
                  <a:pt x="0" y="4"/>
                  <a:pt x="0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5"/>
                  <a:pt x="12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0"/>
                  <a:pt x="32" y="10"/>
                  <a:pt x="32" y="10"/>
                </a:cubicBezTo>
                <a:lnTo>
                  <a:pt x="16" y="1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3" name="Freeform 154"/>
          <p:cNvSpPr>
            <a:spLocks noEditPoints="1"/>
          </p:cNvSpPr>
          <p:nvPr userDrawn="1"/>
        </p:nvSpPr>
        <p:spPr bwMode="auto">
          <a:xfrm>
            <a:off x="8310563" y="2600326"/>
            <a:ext cx="560388" cy="222647"/>
          </a:xfrm>
          <a:custGeom>
            <a:avLst/>
            <a:gdLst>
              <a:gd name="T0" fmla="*/ 73 w 145"/>
              <a:gd name="T1" fmla="*/ 0 h 77"/>
              <a:gd name="T2" fmla="*/ 0 w 145"/>
              <a:gd name="T3" fmla="*/ 38 h 77"/>
              <a:gd name="T4" fmla="*/ 0 w 145"/>
              <a:gd name="T5" fmla="*/ 38 h 77"/>
              <a:gd name="T6" fmla="*/ 73 w 145"/>
              <a:gd name="T7" fmla="*/ 77 h 77"/>
              <a:gd name="T8" fmla="*/ 145 w 145"/>
              <a:gd name="T9" fmla="*/ 38 h 77"/>
              <a:gd name="T10" fmla="*/ 145 w 145"/>
              <a:gd name="T11" fmla="*/ 38 h 77"/>
              <a:gd name="T12" fmla="*/ 73 w 145"/>
              <a:gd name="T13" fmla="*/ 0 h 77"/>
              <a:gd name="T14" fmla="*/ 54 w 145"/>
              <a:gd name="T15" fmla="*/ 25 h 77"/>
              <a:gd name="T16" fmla="*/ 63 w 145"/>
              <a:gd name="T17" fmla="*/ 16 h 77"/>
              <a:gd name="T18" fmla="*/ 71 w 145"/>
              <a:gd name="T19" fmla="*/ 25 h 77"/>
              <a:gd name="T20" fmla="*/ 63 w 145"/>
              <a:gd name="T21" fmla="*/ 33 h 77"/>
              <a:gd name="T22" fmla="*/ 54 w 145"/>
              <a:gd name="T23" fmla="*/ 25 h 77"/>
              <a:gd name="T24" fmla="*/ 10 w 145"/>
              <a:gd name="T25" fmla="*/ 38 h 77"/>
              <a:gd name="T26" fmla="*/ 57 w 145"/>
              <a:gd name="T27" fmla="*/ 10 h 77"/>
              <a:gd name="T28" fmla="*/ 40 w 145"/>
              <a:gd name="T29" fmla="*/ 38 h 77"/>
              <a:gd name="T30" fmla="*/ 56 w 145"/>
              <a:gd name="T31" fmla="*/ 66 h 77"/>
              <a:gd name="T32" fmla="*/ 31 w 145"/>
              <a:gd name="T33" fmla="*/ 58 h 77"/>
              <a:gd name="T34" fmla="*/ 10 w 145"/>
              <a:gd name="T35" fmla="*/ 38 h 77"/>
              <a:gd name="T36" fmla="*/ 89 w 145"/>
              <a:gd name="T37" fmla="*/ 66 h 77"/>
              <a:gd name="T38" fmla="*/ 105 w 145"/>
              <a:gd name="T39" fmla="*/ 38 h 77"/>
              <a:gd name="T40" fmla="*/ 88 w 145"/>
              <a:gd name="T41" fmla="*/ 10 h 77"/>
              <a:gd name="T42" fmla="*/ 135 w 145"/>
              <a:gd name="T43" fmla="*/ 38 h 77"/>
              <a:gd name="T44" fmla="*/ 89 w 145"/>
              <a:gd name="T45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77">
                <a:moveTo>
                  <a:pt x="73" y="0"/>
                </a:moveTo>
                <a:cubicBezTo>
                  <a:pt x="38" y="0"/>
                  <a:pt x="9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9" y="60"/>
                  <a:pt x="38" y="77"/>
                  <a:pt x="73" y="77"/>
                </a:cubicBezTo>
                <a:cubicBezTo>
                  <a:pt x="107" y="77"/>
                  <a:pt x="137" y="60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37" y="16"/>
                  <a:pt x="107" y="0"/>
                  <a:pt x="73" y="0"/>
                </a:cubicBezTo>
                <a:close/>
                <a:moveTo>
                  <a:pt x="54" y="25"/>
                </a:moveTo>
                <a:cubicBezTo>
                  <a:pt x="54" y="20"/>
                  <a:pt x="58" y="16"/>
                  <a:pt x="63" y="16"/>
                </a:cubicBezTo>
                <a:cubicBezTo>
                  <a:pt x="67" y="16"/>
                  <a:pt x="71" y="20"/>
                  <a:pt x="71" y="25"/>
                </a:cubicBezTo>
                <a:cubicBezTo>
                  <a:pt x="71" y="29"/>
                  <a:pt x="67" y="33"/>
                  <a:pt x="63" y="33"/>
                </a:cubicBezTo>
                <a:cubicBezTo>
                  <a:pt x="58" y="33"/>
                  <a:pt x="54" y="29"/>
                  <a:pt x="54" y="25"/>
                </a:cubicBezTo>
                <a:close/>
                <a:moveTo>
                  <a:pt x="10" y="38"/>
                </a:moveTo>
                <a:cubicBezTo>
                  <a:pt x="18" y="24"/>
                  <a:pt x="36" y="14"/>
                  <a:pt x="57" y="10"/>
                </a:cubicBezTo>
                <a:cubicBezTo>
                  <a:pt x="47" y="16"/>
                  <a:pt x="40" y="26"/>
                  <a:pt x="40" y="38"/>
                </a:cubicBezTo>
                <a:cubicBezTo>
                  <a:pt x="40" y="50"/>
                  <a:pt x="47" y="61"/>
                  <a:pt x="56" y="66"/>
                </a:cubicBezTo>
                <a:cubicBezTo>
                  <a:pt x="47" y="65"/>
                  <a:pt x="39" y="62"/>
                  <a:pt x="31" y="58"/>
                </a:cubicBezTo>
                <a:cubicBezTo>
                  <a:pt x="21" y="53"/>
                  <a:pt x="14" y="46"/>
                  <a:pt x="10" y="38"/>
                </a:cubicBezTo>
                <a:close/>
                <a:moveTo>
                  <a:pt x="89" y="66"/>
                </a:moveTo>
                <a:cubicBezTo>
                  <a:pt x="99" y="61"/>
                  <a:pt x="105" y="50"/>
                  <a:pt x="105" y="38"/>
                </a:cubicBezTo>
                <a:cubicBezTo>
                  <a:pt x="105" y="26"/>
                  <a:pt x="98" y="16"/>
                  <a:pt x="88" y="10"/>
                </a:cubicBezTo>
                <a:cubicBezTo>
                  <a:pt x="110" y="14"/>
                  <a:pt x="128" y="24"/>
                  <a:pt x="135" y="38"/>
                </a:cubicBezTo>
                <a:cubicBezTo>
                  <a:pt x="128" y="52"/>
                  <a:pt x="110" y="62"/>
                  <a:pt x="89" y="6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4" name="Freeform 155"/>
          <p:cNvSpPr>
            <a:spLocks noEditPoints="1"/>
          </p:cNvSpPr>
          <p:nvPr userDrawn="1"/>
        </p:nvSpPr>
        <p:spPr bwMode="auto">
          <a:xfrm>
            <a:off x="8423276" y="1765697"/>
            <a:ext cx="544513" cy="628650"/>
          </a:xfrm>
          <a:custGeom>
            <a:avLst/>
            <a:gdLst>
              <a:gd name="T0" fmla="*/ 0 w 141"/>
              <a:gd name="T1" fmla="*/ 200 h 217"/>
              <a:gd name="T2" fmla="*/ 141 w 141"/>
              <a:gd name="T3" fmla="*/ 17 h 217"/>
              <a:gd name="T4" fmla="*/ 126 w 141"/>
              <a:gd name="T5" fmla="*/ 67 h 217"/>
              <a:gd name="T6" fmla="*/ 40 w 141"/>
              <a:gd name="T7" fmla="*/ 200 h 217"/>
              <a:gd name="T8" fmla="*/ 20 w 141"/>
              <a:gd name="T9" fmla="*/ 183 h 217"/>
              <a:gd name="T10" fmla="*/ 46 w 141"/>
              <a:gd name="T11" fmla="*/ 168 h 217"/>
              <a:gd name="T12" fmla="*/ 14 w 141"/>
              <a:gd name="T13" fmla="*/ 163 h 217"/>
              <a:gd name="T14" fmla="*/ 46 w 141"/>
              <a:gd name="T15" fmla="*/ 168 h 217"/>
              <a:gd name="T16" fmla="*/ 14 w 141"/>
              <a:gd name="T17" fmla="*/ 143 h 217"/>
              <a:gd name="T18" fmla="*/ 46 w 141"/>
              <a:gd name="T19" fmla="*/ 137 h 217"/>
              <a:gd name="T20" fmla="*/ 20 w 141"/>
              <a:gd name="T21" fmla="*/ 123 h 217"/>
              <a:gd name="T22" fmla="*/ 40 w 141"/>
              <a:gd name="T23" fmla="*/ 106 h 217"/>
              <a:gd name="T24" fmla="*/ 80 w 141"/>
              <a:gd name="T25" fmla="*/ 200 h 217"/>
              <a:gd name="T26" fmla="*/ 61 w 141"/>
              <a:gd name="T27" fmla="*/ 183 h 217"/>
              <a:gd name="T28" fmla="*/ 86 w 141"/>
              <a:gd name="T29" fmla="*/ 168 h 217"/>
              <a:gd name="T30" fmla="*/ 55 w 141"/>
              <a:gd name="T31" fmla="*/ 163 h 217"/>
              <a:gd name="T32" fmla="*/ 86 w 141"/>
              <a:gd name="T33" fmla="*/ 168 h 217"/>
              <a:gd name="T34" fmla="*/ 55 w 141"/>
              <a:gd name="T35" fmla="*/ 143 h 217"/>
              <a:gd name="T36" fmla="*/ 86 w 141"/>
              <a:gd name="T37" fmla="*/ 137 h 217"/>
              <a:gd name="T38" fmla="*/ 61 w 141"/>
              <a:gd name="T39" fmla="*/ 123 h 217"/>
              <a:gd name="T40" fmla="*/ 80 w 141"/>
              <a:gd name="T41" fmla="*/ 106 h 217"/>
              <a:gd name="T42" fmla="*/ 121 w 141"/>
              <a:gd name="T43" fmla="*/ 200 h 217"/>
              <a:gd name="T44" fmla="*/ 102 w 141"/>
              <a:gd name="T45" fmla="*/ 183 h 217"/>
              <a:gd name="T46" fmla="*/ 127 w 141"/>
              <a:gd name="T47" fmla="*/ 168 h 217"/>
              <a:gd name="T48" fmla="*/ 95 w 141"/>
              <a:gd name="T49" fmla="*/ 163 h 217"/>
              <a:gd name="T50" fmla="*/ 127 w 141"/>
              <a:gd name="T51" fmla="*/ 168 h 217"/>
              <a:gd name="T52" fmla="*/ 95 w 141"/>
              <a:gd name="T53" fmla="*/ 143 h 217"/>
              <a:gd name="T54" fmla="*/ 127 w 141"/>
              <a:gd name="T55" fmla="*/ 137 h 217"/>
              <a:gd name="T56" fmla="*/ 102 w 141"/>
              <a:gd name="T57" fmla="*/ 123 h 217"/>
              <a:gd name="T58" fmla="*/ 121 w 141"/>
              <a:gd name="T59" fmla="*/ 106 h 217"/>
              <a:gd name="T60" fmla="*/ 29 w 141"/>
              <a:gd name="T61" fmla="*/ 84 h 217"/>
              <a:gd name="T62" fmla="*/ 18 w 141"/>
              <a:gd name="T63" fmla="*/ 75 h 217"/>
              <a:gd name="T64" fmla="*/ 56 w 141"/>
              <a:gd name="T65" fmla="*/ 81 h 217"/>
              <a:gd name="T66" fmla="*/ 38 w 141"/>
              <a:gd name="T67" fmla="*/ 78 h 217"/>
              <a:gd name="T68" fmla="*/ 56 w 141"/>
              <a:gd name="T69" fmla="*/ 81 h 217"/>
              <a:gd name="T70" fmla="*/ 61 w 141"/>
              <a:gd name="T71" fmla="*/ 81 h 217"/>
              <a:gd name="T72" fmla="*/ 80 w 141"/>
              <a:gd name="T73" fmla="*/ 78 h 217"/>
              <a:gd name="T74" fmla="*/ 88 w 141"/>
              <a:gd name="T75" fmla="*/ 84 h 217"/>
              <a:gd name="T76" fmla="*/ 99 w 141"/>
              <a:gd name="T77" fmla="*/ 75 h 217"/>
              <a:gd name="T78" fmla="*/ 123 w 141"/>
              <a:gd name="T79" fmla="*/ 84 h 217"/>
              <a:gd name="T80" fmla="*/ 111 w 141"/>
              <a:gd name="T81" fmla="*/ 75 h 217"/>
              <a:gd name="T82" fmla="*/ 33 w 141"/>
              <a:gd name="T83" fmla="*/ 96 h 217"/>
              <a:gd name="T84" fmla="*/ 14 w 141"/>
              <a:gd name="T85" fmla="*/ 93 h 217"/>
              <a:gd name="T86" fmla="*/ 33 w 141"/>
              <a:gd name="T87" fmla="*/ 96 h 217"/>
              <a:gd name="T88" fmla="*/ 38 w 141"/>
              <a:gd name="T89" fmla="*/ 96 h 217"/>
              <a:gd name="T90" fmla="*/ 56 w 141"/>
              <a:gd name="T91" fmla="*/ 93 h 217"/>
              <a:gd name="T92" fmla="*/ 65 w 141"/>
              <a:gd name="T93" fmla="*/ 99 h 217"/>
              <a:gd name="T94" fmla="*/ 76 w 141"/>
              <a:gd name="T95" fmla="*/ 90 h 217"/>
              <a:gd name="T96" fmla="*/ 99 w 141"/>
              <a:gd name="T97" fmla="*/ 99 h 217"/>
              <a:gd name="T98" fmla="*/ 88 w 141"/>
              <a:gd name="T99" fmla="*/ 90 h 217"/>
              <a:gd name="T100" fmla="*/ 126 w 141"/>
              <a:gd name="T101" fmla="*/ 96 h 217"/>
              <a:gd name="T102" fmla="*/ 108 w 141"/>
              <a:gd name="T103" fmla="*/ 93 h 217"/>
              <a:gd name="T104" fmla="*/ 126 w 141"/>
              <a:gd name="T105" fmla="*/ 9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217">
                <a:moveTo>
                  <a:pt x="126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6" y="217"/>
                  <a:pt x="15" y="217"/>
                </a:cubicBezTo>
                <a:cubicBezTo>
                  <a:pt x="126" y="217"/>
                  <a:pt x="126" y="217"/>
                  <a:pt x="126" y="217"/>
                </a:cubicBezTo>
                <a:cubicBezTo>
                  <a:pt x="135" y="217"/>
                  <a:pt x="141" y="210"/>
                  <a:pt x="141" y="200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8"/>
                  <a:pt x="135" y="0"/>
                  <a:pt x="126" y="0"/>
                </a:cubicBezTo>
                <a:close/>
                <a:moveTo>
                  <a:pt x="15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5" y="67"/>
                  <a:pt x="15" y="67"/>
                  <a:pt x="15" y="67"/>
                </a:cubicBezTo>
                <a:lnTo>
                  <a:pt x="15" y="16"/>
                </a:lnTo>
                <a:close/>
                <a:moveTo>
                  <a:pt x="46" y="194"/>
                </a:moveTo>
                <a:cubicBezTo>
                  <a:pt x="46" y="197"/>
                  <a:pt x="43" y="200"/>
                  <a:pt x="40" y="200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7" y="200"/>
                  <a:pt x="14" y="197"/>
                  <a:pt x="14" y="194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6"/>
                  <a:pt x="17" y="183"/>
                  <a:pt x="20" y="183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3" y="183"/>
                  <a:pt x="46" y="186"/>
                  <a:pt x="46" y="189"/>
                </a:cubicBezTo>
                <a:lnTo>
                  <a:pt x="46" y="194"/>
                </a:lnTo>
                <a:close/>
                <a:moveTo>
                  <a:pt x="46" y="168"/>
                </a:moveTo>
                <a:cubicBezTo>
                  <a:pt x="46" y="171"/>
                  <a:pt x="43" y="174"/>
                  <a:pt x="40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17" y="174"/>
                  <a:pt x="14" y="171"/>
                  <a:pt x="14" y="168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4" y="160"/>
                  <a:pt x="17" y="157"/>
                  <a:pt x="2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3" y="157"/>
                  <a:pt x="46" y="160"/>
                  <a:pt x="46" y="163"/>
                </a:cubicBezTo>
                <a:lnTo>
                  <a:pt x="46" y="168"/>
                </a:lnTo>
                <a:close/>
                <a:moveTo>
                  <a:pt x="46" y="143"/>
                </a:moveTo>
                <a:cubicBezTo>
                  <a:pt x="46" y="146"/>
                  <a:pt x="43" y="148"/>
                  <a:pt x="40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7" y="148"/>
                  <a:pt x="14" y="146"/>
                  <a:pt x="14" y="143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4"/>
                  <a:pt x="17" y="132"/>
                  <a:pt x="2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3" y="132"/>
                  <a:pt x="46" y="134"/>
                  <a:pt x="46" y="137"/>
                </a:cubicBezTo>
                <a:lnTo>
                  <a:pt x="46" y="143"/>
                </a:lnTo>
                <a:close/>
                <a:moveTo>
                  <a:pt x="46" y="117"/>
                </a:moveTo>
                <a:cubicBezTo>
                  <a:pt x="46" y="120"/>
                  <a:pt x="43" y="123"/>
                  <a:pt x="40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7" y="123"/>
                  <a:pt x="14" y="120"/>
                  <a:pt x="14" y="117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108"/>
                  <a:pt x="17" y="106"/>
                  <a:pt x="2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3" y="106"/>
                  <a:pt x="46" y="108"/>
                  <a:pt x="46" y="111"/>
                </a:cubicBezTo>
                <a:lnTo>
                  <a:pt x="46" y="117"/>
                </a:lnTo>
                <a:close/>
                <a:moveTo>
                  <a:pt x="86" y="194"/>
                </a:moveTo>
                <a:cubicBezTo>
                  <a:pt x="86" y="197"/>
                  <a:pt x="84" y="200"/>
                  <a:pt x="80" y="200"/>
                </a:cubicBezTo>
                <a:cubicBezTo>
                  <a:pt x="61" y="200"/>
                  <a:pt x="61" y="200"/>
                  <a:pt x="61" y="200"/>
                </a:cubicBezTo>
                <a:cubicBezTo>
                  <a:pt x="58" y="200"/>
                  <a:pt x="55" y="197"/>
                  <a:pt x="55" y="194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5" y="186"/>
                  <a:pt x="58" y="183"/>
                  <a:pt x="61" y="183"/>
                </a:cubicBezTo>
                <a:cubicBezTo>
                  <a:pt x="80" y="183"/>
                  <a:pt x="80" y="183"/>
                  <a:pt x="80" y="183"/>
                </a:cubicBezTo>
                <a:cubicBezTo>
                  <a:pt x="84" y="183"/>
                  <a:pt x="86" y="186"/>
                  <a:pt x="86" y="189"/>
                </a:cubicBezTo>
                <a:lnTo>
                  <a:pt x="86" y="194"/>
                </a:lnTo>
                <a:close/>
                <a:moveTo>
                  <a:pt x="86" y="168"/>
                </a:moveTo>
                <a:cubicBezTo>
                  <a:pt x="86" y="171"/>
                  <a:pt x="84" y="174"/>
                  <a:pt x="80" y="174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8" y="174"/>
                  <a:pt x="55" y="171"/>
                  <a:pt x="55" y="168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55" y="160"/>
                  <a:pt x="58" y="157"/>
                  <a:pt x="61" y="157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4" y="157"/>
                  <a:pt x="86" y="160"/>
                  <a:pt x="86" y="163"/>
                </a:cubicBezTo>
                <a:lnTo>
                  <a:pt x="86" y="168"/>
                </a:lnTo>
                <a:close/>
                <a:moveTo>
                  <a:pt x="86" y="143"/>
                </a:moveTo>
                <a:cubicBezTo>
                  <a:pt x="86" y="146"/>
                  <a:pt x="84" y="148"/>
                  <a:pt x="80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6"/>
                  <a:pt x="55" y="143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34"/>
                  <a:pt x="58" y="132"/>
                  <a:pt x="6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4" y="132"/>
                  <a:pt x="86" y="134"/>
                  <a:pt x="86" y="137"/>
                </a:cubicBezTo>
                <a:lnTo>
                  <a:pt x="86" y="143"/>
                </a:lnTo>
                <a:close/>
                <a:moveTo>
                  <a:pt x="86" y="117"/>
                </a:moveTo>
                <a:cubicBezTo>
                  <a:pt x="86" y="120"/>
                  <a:pt x="84" y="123"/>
                  <a:pt x="80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58" y="123"/>
                  <a:pt x="55" y="120"/>
                  <a:pt x="55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8"/>
                  <a:pt x="58" y="106"/>
                  <a:pt x="61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4" y="106"/>
                  <a:pt x="86" y="108"/>
                  <a:pt x="86" y="111"/>
                </a:cubicBezTo>
                <a:lnTo>
                  <a:pt x="86" y="117"/>
                </a:lnTo>
                <a:close/>
                <a:moveTo>
                  <a:pt x="127" y="194"/>
                </a:moveTo>
                <a:cubicBezTo>
                  <a:pt x="127" y="197"/>
                  <a:pt x="124" y="200"/>
                  <a:pt x="12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98" y="200"/>
                  <a:pt x="95" y="197"/>
                  <a:pt x="95" y="194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6"/>
                  <a:pt x="98" y="183"/>
                  <a:pt x="102" y="183"/>
                </a:cubicBezTo>
                <a:cubicBezTo>
                  <a:pt x="121" y="183"/>
                  <a:pt x="121" y="183"/>
                  <a:pt x="121" y="183"/>
                </a:cubicBezTo>
                <a:cubicBezTo>
                  <a:pt x="124" y="183"/>
                  <a:pt x="127" y="186"/>
                  <a:pt x="127" y="189"/>
                </a:cubicBezTo>
                <a:lnTo>
                  <a:pt x="127" y="194"/>
                </a:lnTo>
                <a:close/>
                <a:moveTo>
                  <a:pt x="127" y="168"/>
                </a:moveTo>
                <a:cubicBezTo>
                  <a:pt x="127" y="171"/>
                  <a:pt x="124" y="174"/>
                  <a:pt x="121" y="174"/>
                </a:cubicBezTo>
                <a:cubicBezTo>
                  <a:pt x="102" y="174"/>
                  <a:pt x="102" y="174"/>
                  <a:pt x="102" y="174"/>
                </a:cubicBezTo>
                <a:cubicBezTo>
                  <a:pt x="98" y="174"/>
                  <a:pt x="95" y="171"/>
                  <a:pt x="95" y="168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0"/>
                  <a:pt x="98" y="157"/>
                  <a:pt x="102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24" y="157"/>
                  <a:pt x="127" y="160"/>
                  <a:pt x="127" y="163"/>
                </a:cubicBezTo>
                <a:lnTo>
                  <a:pt x="127" y="168"/>
                </a:lnTo>
                <a:close/>
                <a:moveTo>
                  <a:pt x="127" y="143"/>
                </a:moveTo>
                <a:cubicBezTo>
                  <a:pt x="127" y="146"/>
                  <a:pt x="124" y="148"/>
                  <a:pt x="121" y="148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98" y="148"/>
                  <a:pt x="95" y="146"/>
                  <a:pt x="95" y="143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4"/>
                  <a:pt x="98" y="132"/>
                  <a:pt x="10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4" y="132"/>
                  <a:pt x="127" y="134"/>
                  <a:pt x="127" y="137"/>
                </a:cubicBezTo>
                <a:lnTo>
                  <a:pt x="127" y="143"/>
                </a:lnTo>
                <a:close/>
                <a:moveTo>
                  <a:pt x="127" y="117"/>
                </a:moveTo>
                <a:cubicBezTo>
                  <a:pt x="127" y="120"/>
                  <a:pt x="124" y="123"/>
                  <a:pt x="121" y="123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8" y="123"/>
                  <a:pt x="95" y="120"/>
                  <a:pt x="95" y="117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8"/>
                  <a:pt x="98" y="106"/>
                  <a:pt x="102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4" y="106"/>
                  <a:pt x="127" y="108"/>
                  <a:pt x="127" y="111"/>
                </a:cubicBezTo>
                <a:lnTo>
                  <a:pt x="127" y="117"/>
                </a:lnTo>
                <a:close/>
                <a:moveTo>
                  <a:pt x="33" y="81"/>
                </a:moveTo>
                <a:cubicBezTo>
                  <a:pt x="33" y="83"/>
                  <a:pt x="31" y="84"/>
                  <a:pt x="29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4" y="83"/>
                  <a:pt x="14" y="81"/>
                </a:cubicBezTo>
                <a:cubicBezTo>
                  <a:pt x="14" y="78"/>
                  <a:pt x="14" y="78"/>
                  <a:pt x="14" y="78"/>
                </a:cubicBezTo>
                <a:cubicBezTo>
                  <a:pt x="14" y="76"/>
                  <a:pt x="16" y="75"/>
                  <a:pt x="18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3" y="76"/>
                  <a:pt x="33" y="78"/>
                </a:cubicBezTo>
                <a:lnTo>
                  <a:pt x="33" y="81"/>
                </a:lnTo>
                <a:close/>
                <a:moveTo>
                  <a:pt x="56" y="81"/>
                </a:moveTo>
                <a:cubicBezTo>
                  <a:pt x="56" y="83"/>
                  <a:pt x="54" y="84"/>
                  <a:pt x="52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9" y="84"/>
                  <a:pt x="38" y="83"/>
                  <a:pt x="38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6"/>
                  <a:pt x="39" y="75"/>
                  <a:pt x="41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4" y="75"/>
                  <a:pt x="56" y="76"/>
                  <a:pt x="56" y="78"/>
                </a:cubicBezTo>
                <a:lnTo>
                  <a:pt x="56" y="81"/>
                </a:lnTo>
                <a:close/>
                <a:moveTo>
                  <a:pt x="80" y="81"/>
                </a:moveTo>
                <a:cubicBezTo>
                  <a:pt x="80" y="83"/>
                  <a:pt x="78" y="84"/>
                  <a:pt x="76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3" y="84"/>
                  <a:pt x="61" y="83"/>
                  <a:pt x="61" y="81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6"/>
                  <a:pt x="63" y="75"/>
                  <a:pt x="65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75"/>
                  <a:pt x="80" y="76"/>
                  <a:pt x="80" y="78"/>
                </a:cubicBezTo>
                <a:lnTo>
                  <a:pt x="80" y="81"/>
                </a:lnTo>
                <a:close/>
                <a:moveTo>
                  <a:pt x="103" y="81"/>
                </a:moveTo>
                <a:cubicBezTo>
                  <a:pt x="103" y="83"/>
                  <a:pt x="101" y="84"/>
                  <a:pt x="99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6" y="84"/>
                  <a:pt x="84" y="83"/>
                  <a:pt x="84" y="81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6"/>
                  <a:pt x="86" y="75"/>
                  <a:pt x="88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1" y="75"/>
                  <a:pt x="103" y="76"/>
                  <a:pt x="103" y="78"/>
                </a:cubicBezTo>
                <a:lnTo>
                  <a:pt x="103" y="81"/>
                </a:lnTo>
                <a:close/>
                <a:moveTo>
                  <a:pt x="126" y="81"/>
                </a:moveTo>
                <a:cubicBezTo>
                  <a:pt x="126" y="83"/>
                  <a:pt x="125" y="84"/>
                  <a:pt x="123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9" y="84"/>
                  <a:pt x="108" y="83"/>
                  <a:pt x="108" y="8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5" y="75"/>
                  <a:pt x="126" y="76"/>
                  <a:pt x="126" y="78"/>
                </a:cubicBezTo>
                <a:lnTo>
                  <a:pt x="126" y="81"/>
                </a:lnTo>
                <a:close/>
                <a:moveTo>
                  <a:pt x="33" y="96"/>
                </a:moveTo>
                <a:cubicBezTo>
                  <a:pt x="33" y="98"/>
                  <a:pt x="31" y="99"/>
                  <a:pt x="29" y="99"/>
                </a:cubicBezTo>
                <a:cubicBezTo>
                  <a:pt x="18" y="99"/>
                  <a:pt x="18" y="99"/>
                  <a:pt x="18" y="99"/>
                </a:cubicBezTo>
                <a:cubicBezTo>
                  <a:pt x="16" y="99"/>
                  <a:pt x="14" y="98"/>
                  <a:pt x="14" y="96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1"/>
                  <a:pt x="16" y="90"/>
                  <a:pt x="18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1" y="90"/>
                  <a:pt x="33" y="91"/>
                  <a:pt x="33" y="93"/>
                </a:cubicBezTo>
                <a:lnTo>
                  <a:pt x="33" y="96"/>
                </a:lnTo>
                <a:close/>
                <a:moveTo>
                  <a:pt x="56" y="96"/>
                </a:moveTo>
                <a:cubicBezTo>
                  <a:pt x="56" y="98"/>
                  <a:pt x="54" y="99"/>
                  <a:pt x="52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39" y="99"/>
                  <a:pt x="38" y="98"/>
                  <a:pt x="38" y="96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1"/>
                  <a:pt x="39" y="90"/>
                  <a:pt x="41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4" y="90"/>
                  <a:pt x="56" y="91"/>
                  <a:pt x="56" y="93"/>
                </a:cubicBezTo>
                <a:lnTo>
                  <a:pt x="56" y="96"/>
                </a:lnTo>
                <a:close/>
                <a:moveTo>
                  <a:pt x="80" y="96"/>
                </a:moveTo>
                <a:cubicBezTo>
                  <a:pt x="80" y="98"/>
                  <a:pt x="78" y="99"/>
                  <a:pt x="7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3" y="99"/>
                  <a:pt x="61" y="98"/>
                  <a:pt x="61" y="96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1"/>
                  <a:pt x="63" y="90"/>
                  <a:pt x="65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0"/>
                  <a:pt x="80" y="91"/>
                  <a:pt x="80" y="93"/>
                </a:cubicBezTo>
                <a:lnTo>
                  <a:pt x="80" y="96"/>
                </a:lnTo>
                <a:close/>
                <a:moveTo>
                  <a:pt x="103" y="96"/>
                </a:moveTo>
                <a:cubicBezTo>
                  <a:pt x="103" y="98"/>
                  <a:pt x="101" y="99"/>
                  <a:pt x="9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6" y="99"/>
                  <a:pt x="84" y="98"/>
                  <a:pt x="84" y="96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1"/>
                  <a:pt x="86" y="90"/>
                  <a:pt x="88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3" y="91"/>
                  <a:pt x="103" y="93"/>
                </a:cubicBezTo>
                <a:lnTo>
                  <a:pt x="103" y="96"/>
                </a:lnTo>
                <a:close/>
                <a:moveTo>
                  <a:pt x="126" y="96"/>
                </a:moveTo>
                <a:cubicBezTo>
                  <a:pt x="126" y="98"/>
                  <a:pt x="125" y="99"/>
                  <a:pt x="123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09" y="99"/>
                  <a:pt x="108" y="98"/>
                  <a:pt x="108" y="96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1"/>
                  <a:pt x="109" y="90"/>
                  <a:pt x="111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5" y="90"/>
                  <a:pt x="126" y="91"/>
                  <a:pt x="126" y="93"/>
                </a:cubicBezTo>
                <a:lnTo>
                  <a:pt x="126" y="9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5" name="Freeform 156"/>
          <p:cNvSpPr>
            <a:spLocks noEditPoints="1"/>
          </p:cNvSpPr>
          <p:nvPr userDrawn="1"/>
        </p:nvSpPr>
        <p:spPr bwMode="auto">
          <a:xfrm>
            <a:off x="1870076" y="3040857"/>
            <a:ext cx="517525" cy="275035"/>
          </a:xfrm>
          <a:custGeom>
            <a:avLst/>
            <a:gdLst>
              <a:gd name="T0" fmla="*/ 132 w 134"/>
              <a:gd name="T1" fmla="*/ 10 h 95"/>
              <a:gd name="T2" fmla="*/ 129 w 134"/>
              <a:gd name="T3" fmla="*/ 10 h 95"/>
              <a:gd name="T4" fmla="*/ 129 w 134"/>
              <a:gd name="T5" fmla="*/ 6 h 95"/>
              <a:gd name="T6" fmla="*/ 127 w 134"/>
              <a:gd name="T7" fmla="*/ 4 h 95"/>
              <a:gd name="T8" fmla="*/ 95 w 134"/>
              <a:gd name="T9" fmla="*/ 0 h 95"/>
              <a:gd name="T10" fmla="*/ 67 w 134"/>
              <a:gd name="T11" fmla="*/ 7 h 95"/>
              <a:gd name="T12" fmla="*/ 40 w 134"/>
              <a:gd name="T13" fmla="*/ 0 h 95"/>
              <a:gd name="T14" fmla="*/ 8 w 134"/>
              <a:gd name="T15" fmla="*/ 4 h 95"/>
              <a:gd name="T16" fmla="*/ 6 w 134"/>
              <a:gd name="T17" fmla="*/ 6 h 95"/>
              <a:gd name="T18" fmla="*/ 6 w 134"/>
              <a:gd name="T19" fmla="*/ 10 h 95"/>
              <a:gd name="T20" fmla="*/ 3 w 134"/>
              <a:gd name="T21" fmla="*/ 10 h 95"/>
              <a:gd name="T22" fmla="*/ 0 w 134"/>
              <a:gd name="T23" fmla="*/ 12 h 95"/>
              <a:gd name="T24" fmla="*/ 0 w 134"/>
              <a:gd name="T25" fmla="*/ 88 h 95"/>
              <a:gd name="T26" fmla="*/ 3 w 134"/>
              <a:gd name="T27" fmla="*/ 90 h 95"/>
              <a:gd name="T28" fmla="*/ 57 w 134"/>
              <a:gd name="T29" fmla="*/ 90 h 95"/>
              <a:gd name="T30" fmla="*/ 67 w 134"/>
              <a:gd name="T31" fmla="*/ 95 h 95"/>
              <a:gd name="T32" fmla="*/ 78 w 134"/>
              <a:gd name="T33" fmla="*/ 90 h 95"/>
              <a:gd name="T34" fmla="*/ 132 w 134"/>
              <a:gd name="T35" fmla="*/ 90 h 95"/>
              <a:gd name="T36" fmla="*/ 134 w 134"/>
              <a:gd name="T37" fmla="*/ 88 h 95"/>
              <a:gd name="T38" fmla="*/ 134 w 134"/>
              <a:gd name="T39" fmla="*/ 12 h 95"/>
              <a:gd name="T40" fmla="*/ 132 w 134"/>
              <a:gd name="T41" fmla="*/ 10 h 95"/>
              <a:gd name="T42" fmla="*/ 124 w 134"/>
              <a:gd name="T43" fmla="*/ 8 h 95"/>
              <a:gd name="T44" fmla="*/ 124 w 134"/>
              <a:gd name="T45" fmla="*/ 79 h 95"/>
              <a:gd name="T46" fmla="*/ 95 w 134"/>
              <a:gd name="T47" fmla="*/ 76 h 95"/>
              <a:gd name="T48" fmla="*/ 70 w 134"/>
              <a:gd name="T49" fmla="*/ 81 h 95"/>
              <a:gd name="T50" fmla="*/ 70 w 134"/>
              <a:gd name="T51" fmla="*/ 11 h 95"/>
              <a:gd name="T52" fmla="*/ 95 w 134"/>
              <a:gd name="T53" fmla="*/ 5 h 95"/>
              <a:gd name="T54" fmla="*/ 124 w 134"/>
              <a:gd name="T55" fmla="*/ 8 h 95"/>
              <a:gd name="T56" fmla="*/ 11 w 134"/>
              <a:gd name="T57" fmla="*/ 8 h 95"/>
              <a:gd name="T58" fmla="*/ 40 w 134"/>
              <a:gd name="T59" fmla="*/ 5 h 95"/>
              <a:gd name="T60" fmla="*/ 65 w 134"/>
              <a:gd name="T61" fmla="*/ 11 h 95"/>
              <a:gd name="T62" fmla="*/ 65 w 134"/>
              <a:gd name="T63" fmla="*/ 81 h 95"/>
              <a:gd name="T64" fmla="*/ 40 w 134"/>
              <a:gd name="T65" fmla="*/ 76 h 95"/>
              <a:gd name="T66" fmla="*/ 11 w 134"/>
              <a:gd name="T67" fmla="*/ 79 h 95"/>
              <a:gd name="T68" fmla="*/ 11 w 134"/>
              <a:gd name="T69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95">
                <a:moveTo>
                  <a:pt x="132" y="10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5"/>
                  <a:pt x="128" y="4"/>
                  <a:pt x="127" y="4"/>
                </a:cubicBezTo>
                <a:cubicBezTo>
                  <a:pt x="127" y="4"/>
                  <a:pt x="111" y="0"/>
                  <a:pt x="95" y="0"/>
                </a:cubicBezTo>
                <a:cubicBezTo>
                  <a:pt x="82" y="0"/>
                  <a:pt x="73" y="3"/>
                  <a:pt x="67" y="7"/>
                </a:cubicBezTo>
                <a:cubicBezTo>
                  <a:pt x="62" y="3"/>
                  <a:pt x="53" y="0"/>
                  <a:pt x="40" y="0"/>
                </a:cubicBezTo>
                <a:cubicBezTo>
                  <a:pt x="24" y="0"/>
                  <a:pt x="8" y="4"/>
                  <a:pt x="8" y="4"/>
                </a:cubicBezTo>
                <a:cubicBezTo>
                  <a:pt x="7" y="4"/>
                  <a:pt x="6" y="5"/>
                  <a:pt x="6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9"/>
                  <a:pt x="1" y="90"/>
                  <a:pt x="3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8" y="95"/>
                  <a:pt x="62" y="95"/>
                  <a:pt x="67" y="95"/>
                </a:cubicBezTo>
                <a:cubicBezTo>
                  <a:pt x="72" y="95"/>
                  <a:pt x="77" y="95"/>
                  <a:pt x="78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0"/>
                  <a:pt x="134" y="89"/>
                  <a:pt x="134" y="88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4" y="11"/>
                  <a:pt x="133" y="10"/>
                  <a:pt x="132" y="10"/>
                </a:cubicBezTo>
                <a:close/>
                <a:moveTo>
                  <a:pt x="124" y="8"/>
                </a:moveTo>
                <a:cubicBezTo>
                  <a:pt x="124" y="79"/>
                  <a:pt x="124" y="79"/>
                  <a:pt x="124" y="79"/>
                </a:cubicBezTo>
                <a:cubicBezTo>
                  <a:pt x="119" y="78"/>
                  <a:pt x="107" y="76"/>
                  <a:pt x="95" y="76"/>
                </a:cubicBezTo>
                <a:cubicBezTo>
                  <a:pt x="84" y="76"/>
                  <a:pt x="75" y="78"/>
                  <a:pt x="70" y="81"/>
                </a:cubicBezTo>
                <a:cubicBezTo>
                  <a:pt x="70" y="11"/>
                  <a:pt x="70" y="11"/>
                  <a:pt x="70" y="11"/>
                </a:cubicBezTo>
                <a:cubicBezTo>
                  <a:pt x="74" y="7"/>
                  <a:pt x="83" y="5"/>
                  <a:pt x="95" y="5"/>
                </a:cubicBezTo>
                <a:cubicBezTo>
                  <a:pt x="107" y="5"/>
                  <a:pt x="120" y="7"/>
                  <a:pt x="124" y="8"/>
                </a:cubicBezTo>
                <a:close/>
                <a:moveTo>
                  <a:pt x="11" y="8"/>
                </a:moveTo>
                <a:cubicBezTo>
                  <a:pt x="15" y="7"/>
                  <a:pt x="28" y="5"/>
                  <a:pt x="40" y="5"/>
                </a:cubicBezTo>
                <a:cubicBezTo>
                  <a:pt x="52" y="5"/>
                  <a:pt x="60" y="7"/>
                  <a:pt x="65" y="11"/>
                </a:cubicBezTo>
                <a:cubicBezTo>
                  <a:pt x="65" y="81"/>
                  <a:pt x="65" y="81"/>
                  <a:pt x="65" y="81"/>
                </a:cubicBezTo>
                <a:cubicBezTo>
                  <a:pt x="59" y="78"/>
                  <a:pt x="51" y="76"/>
                  <a:pt x="40" y="76"/>
                </a:cubicBezTo>
                <a:cubicBezTo>
                  <a:pt x="28" y="76"/>
                  <a:pt x="16" y="78"/>
                  <a:pt x="11" y="79"/>
                </a:cubicBezTo>
                <a:lnTo>
                  <a:pt x="11" y="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6" name="Freeform 157"/>
          <p:cNvSpPr>
            <a:spLocks noEditPoints="1"/>
          </p:cNvSpPr>
          <p:nvPr userDrawn="1"/>
        </p:nvSpPr>
        <p:spPr bwMode="auto">
          <a:xfrm>
            <a:off x="4554539" y="2889647"/>
            <a:ext cx="493713" cy="167879"/>
          </a:xfrm>
          <a:custGeom>
            <a:avLst/>
            <a:gdLst>
              <a:gd name="T0" fmla="*/ 125 w 128"/>
              <a:gd name="T1" fmla="*/ 0 h 58"/>
              <a:gd name="T2" fmla="*/ 3 w 128"/>
              <a:gd name="T3" fmla="*/ 0 h 58"/>
              <a:gd name="T4" fmla="*/ 0 w 128"/>
              <a:gd name="T5" fmla="*/ 4 h 58"/>
              <a:gd name="T6" fmla="*/ 0 w 128"/>
              <a:gd name="T7" fmla="*/ 54 h 58"/>
              <a:gd name="T8" fmla="*/ 3 w 128"/>
              <a:gd name="T9" fmla="*/ 58 h 58"/>
              <a:gd name="T10" fmla="*/ 125 w 128"/>
              <a:gd name="T11" fmla="*/ 58 h 58"/>
              <a:gd name="T12" fmla="*/ 128 w 128"/>
              <a:gd name="T13" fmla="*/ 54 h 58"/>
              <a:gd name="T14" fmla="*/ 128 w 128"/>
              <a:gd name="T15" fmla="*/ 4 h 58"/>
              <a:gd name="T16" fmla="*/ 125 w 128"/>
              <a:gd name="T17" fmla="*/ 0 h 58"/>
              <a:gd name="T18" fmla="*/ 122 w 128"/>
              <a:gd name="T19" fmla="*/ 51 h 58"/>
              <a:gd name="T20" fmla="*/ 112 w 128"/>
              <a:gd name="T21" fmla="*/ 51 h 58"/>
              <a:gd name="T22" fmla="*/ 112 w 128"/>
              <a:gd name="T23" fmla="*/ 39 h 58"/>
              <a:gd name="T24" fmla="*/ 109 w 128"/>
              <a:gd name="T25" fmla="*/ 35 h 58"/>
              <a:gd name="T26" fmla="*/ 106 w 128"/>
              <a:gd name="T27" fmla="*/ 39 h 58"/>
              <a:gd name="T28" fmla="*/ 106 w 128"/>
              <a:gd name="T29" fmla="*/ 51 h 58"/>
              <a:gd name="T30" fmla="*/ 97 w 128"/>
              <a:gd name="T31" fmla="*/ 51 h 58"/>
              <a:gd name="T32" fmla="*/ 97 w 128"/>
              <a:gd name="T33" fmla="*/ 25 h 58"/>
              <a:gd name="T34" fmla="*/ 94 w 128"/>
              <a:gd name="T35" fmla="*/ 22 h 58"/>
              <a:gd name="T36" fmla="*/ 91 w 128"/>
              <a:gd name="T37" fmla="*/ 25 h 58"/>
              <a:gd name="T38" fmla="*/ 91 w 128"/>
              <a:gd name="T39" fmla="*/ 51 h 58"/>
              <a:gd name="T40" fmla="*/ 82 w 128"/>
              <a:gd name="T41" fmla="*/ 51 h 58"/>
              <a:gd name="T42" fmla="*/ 82 w 128"/>
              <a:gd name="T43" fmla="*/ 39 h 58"/>
              <a:gd name="T44" fmla="*/ 79 w 128"/>
              <a:gd name="T45" fmla="*/ 35 h 58"/>
              <a:gd name="T46" fmla="*/ 76 w 128"/>
              <a:gd name="T47" fmla="*/ 39 h 58"/>
              <a:gd name="T48" fmla="*/ 76 w 128"/>
              <a:gd name="T49" fmla="*/ 51 h 58"/>
              <a:gd name="T50" fmla="*/ 66 w 128"/>
              <a:gd name="T51" fmla="*/ 51 h 58"/>
              <a:gd name="T52" fmla="*/ 66 w 128"/>
              <a:gd name="T53" fmla="*/ 25 h 58"/>
              <a:gd name="T54" fmla="*/ 64 w 128"/>
              <a:gd name="T55" fmla="*/ 22 h 58"/>
              <a:gd name="T56" fmla="*/ 61 w 128"/>
              <a:gd name="T57" fmla="*/ 25 h 58"/>
              <a:gd name="T58" fmla="*/ 61 w 128"/>
              <a:gd name="T59" fmla="*/ 51 h 58"/>
              <a:gd name="T60" fmla="*/ 52 w 128"/>
              <a:gd name="T61" fmla="*/ 51 h 58"/>
              <a:gd name="T62" fmla="*/ 52 w 128"/>
              <a:gd name="T63" fmla="*/ 39 h 58"/>
              <a:gd name="T64" fmla="*/ 49 w 128"/>
              <a:gd name="T65" fmla="*/ 35 h 58"/>
              <a:gd name="T66" fmla="*/ 46 w 128"/>
              <a:gd name="T67" fmla="*/ 39 h 58"/>
              <a:gd name="T68" fmla="*/ 46 w 128"/>
              <a:gd name="T69" fmla="*/ 51 h 58"/>
              <a:gd name="T70" fmla="*/ 36 w 128"/>
              <a:gd name="T71" fmla="*/ 51 h 58"/>
              <a:gd name="T72" fmla="*/ 36 w 128"/>
              <a:gd name="T73" fmla="*/ 25 h 58"/>
              <a:gd name="T74" fmla="*/ 33 w 128"/>
              <a:gd name="T75" fmla="*/ 22 h 58"/>
              <a:gd name="T76" fmla="*/ 30 w 128"/>
              <a:gd name="T77" fmla="*/ 25 h 58"/>
              <a:gd name="T78" fmla="*/ 30 w 128"/>
              <a:gd name="T79" fmla="*/ 51 h 58"/>
              <a:gd name="T80" fmla="*/ 22 w 128"/>
              <a:gd name="T81" fmla="*/ 51 h 58"/>
              <a:gd name="T82" fmla="*/ 22 w 128"/>
              <a:gd name="T83" fmla="*/ 39 h 58"/>
              <a:gd name="T84" fmla="*/ 19 w 128"/>
              <a:gd name="T85" fmla="*/ 35 h 58"/>
              <a:gd name="T86" fmla="*/ 16 w 128"/>
              <a:gd name="T87" fmla="*/ 39 h 58"/>
              <a:gd name="T88" fmla="*/ 16 w 128"/>
              <a:gd name="T89" fmla="*/ 51 h 58"/>
              <a:gd name="T90" fmla="*/ 6 w 128"/>
              <a:gd name="T91" fmla="*/ 51 h 58"/>
              <a:gd name="T92" fmla="*/ 6 w 128"/>
              <a:gd name="T93" fmla="*/ 7 h 58"/>
              <a:gd name="T94" fmla="*/ 122 w 128"/>
              <a:gd name="T95" fmla="*/ 7 h 58"/>
              <a:gd name="T96" fmla="*/ 122 w 128"/>
              <a:gd name="T97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58">
                <a:moveTo>
                  <a:pt x="12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2" y="58"/>
                  <a:pt x="3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7" y="58"/>
                  <a:pt x="128" y="56"/>
                  <a:pt x="128" y="54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7" y="0"/>
                  <a:pt x="125" y="0"/>
                </a:cubicBezTo>
                <a:close/>
                <a:moveTo>
                  <a:pt x="122" y="51"/>
                </a:moveTo>
                <a:cubicBezTo>
                  <a:pt x="112" y="51"/>
                  <a:pt x="112" y="51"/>
                  <a:pt x="112" y="51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8" y="35"/>
                  <a:pt x="106" y="37"/>
                  <a:pt x="106" y="39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3"/>
                  <a:pt x="95" y="22"/>
                  <a:pt x="94" y="22"/>
                </a:cubicBezTo>
                <a:cubicBezTo>
                  <a:pt x="92" y="22"/>
                  <a:pt x="91" y="23"/>
                  <a:pt x="91" y="25"/>
                </a:cubicBezTo>
                <a:cubicBezTo>
                  <a:pt x="91" y="51"/>
                  <a:pt x="91" y="51"/>
                  <a:pt x="91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7"/>
                  <a:pt x="81" y="35"/>
                  <a:pt x="79" y="35"/>
                </a:cubicBezTo>
                <a:cubicBezTo>
                  <a:pt x="77" y="35"/>
                  <a:pt x="76" y="37"/>
                  <a:pt x="76" y="39"/>
                </a:cubicBezTo>
                <a:cubicBezTo>
                  <a:pt x="76" y="51"/>
                  <a:pt x="76" y="51"/>
                  <a:pt x="7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3"/>
                  <a:pt x="65" y="22"/>
                  <a:pt x="64" y="22"/>
                </a:cubicBezTo>
                <a:cubicBezTo>
                  <a:pt x="62" y="22"/>
                  <a:pt x="61" y="23"/>
                  <a:pt x="61" y="25"/>
                </a:cubicBezTo>
                <a:cubicBezTo>
                  <a:pt x="61" y="51"/>
                  <a:pt x="61" y="51"/>
                  <a:pt x="61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7"/>
                  <a:pt x="51" y="35"/>
                  <a:pt x="49" y="35"/>
                </a:cubicBezTo>
                <a:cubicBezTo>
                  <a:pt x="47" y="35"/>
                  <a:pt x="46" y="37"/>
                  <a:pt x="46" y="39"/>
                </a:cubicBezTo>
                <a:cubicBezTo>
                  <a:pt x="46" y="51"/>
                  <a:pt x="46" y="51"/>
                  <a:pt x="4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5" y="22"/>
                  <a:pt x="33" y="22"/>
                </a:cubicBezTo>
                <a:cubicBezTo>
                  <a:pt x="32" y="22"/>
                  <a:pt x="30" y="23"/>
                  <a:pt x="30" y="25"/>
                </a:cubicBezTo>
                <a:cubicBezTo>
                  <a:pt x="30" y="51"/>
                  <a:pt x="30" y="51"/>
                  <a:pt x="30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7"/>
                  <a:pt x="21" y="35"/>
                  <a:pt x="19" y="35"/>
                </a:cubicBezTo>
                <a:cubicBezTo>
                  <a:pt x="17" y="35"/>
                  <a:pt x="16" y="37"/>
                  <a:pt x="16" y="39"/>
                </a:cubicBezTo>
                <a:cubicBezTo>
                  <a:pt x="16" y="51"/>
                  <a:pt x="16" y="51"/>
                  <a:pt x="1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7"/>
                  <a:pt x="6" y="7"/>
                  <a:pt x="6" y="7"/>
                </a:cubicBezTo>
                <a:cubicBezTo>
                  <a:pt x="122" y="7"/>
                  <a:pt x="122" y="7"/>
                  <a:pt x="122" y="7"/>
                </a:cubicBezTo>
                <a:lnTo>
                  <a:pt x="122" y="5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7" name="Freeform 160"/>
          <p:cNvSpPr>
            <a:spLocks noEditPoints="1"/>
          </p:cNvSpPr>
          <p:nvPr userDrawn="1"/>
        </p:nvSpPr>
        <p:spPr bwMode="auto">
          <a:xfrm>
            <a:off x="3840163" y="2938463"/>
            <a:ext cx="547688" cy="411956"/>
          </a:xfrm>
          <a:custGeom>
            <a:avLst/>
            <a:gdLst>
              <a:gd name="T0" fmla="*/ 131 w 142"/>
              <a:gd name="T1" fmla="*/ 74 h 142"/>
              <a:gd name="T2" fmla="*/ 142 w 142"/>
              <a:gd name="T3" fmla="*/ 71 h 142"/>
              <a:gd name="T4" fmla="*/ 131 w 142"/>
              <a:gd name="T5" fmla="*/ 68 h 142"/>
              <a:gd name="T6" fmla="*/ 113 w 142"/>
              <a:gd name="T7" fmla="*/ 29 h 142"/>
              <a:gd name="T8" fmla="*/ 75 w 142"/>
              <a:gd name="T9" fmla="*/ 11 h 142"/>
              <a:gd name="T10" fmla="*/ 71 w 142"/>
              <a:gd name="T11" fmla="*/ 0 h 142"/>
              <a:gd name="T12" fmla="*/ 68 w 142"/>
              <a:gd name="T13" fmla="*/ 11 h 142"/>
              <a:gd name="T14" fmla="*/ 12 w 142"/>
              <a:gd name="T15" fmla="*/ 67 h 142"/>
              <a:gd name="T16" fmla="*/ 0 w 142"/>
              <a:gd name="T17" fmla="*/ 71 h 142"/>
              <a:gd name="T18" fmla="*/ 12 w 142"/>
              <a:gd name="T19" fmla="*/ 74 h 142"/>
              <a:gd name="T20" fmla="*/ 29 w 142"/>
              <a:gd name="T21" fmla="*/ 113 h 142"/>
              <a:gd name="T22" fmla="*/ 68 w 142"/>
              <a:gd name="T23" fmla="*/ 131 h 142"/>
              <a:gd name="T24" fmla="*/ 71 w 142"/>
              <a:gd name="T25" fmla="*/ 142 h 142"/>
              <a:gd name="T26" fmla="*/ 74 w 142"/>
              <a:gd name="T27" fmla="*/ 131 h 142"/>
              <a:gd name="T28" fmla="*/ 131 w 142"/>
              <a:gd name="T29" fmla="*/ 74 h 142"/>
              <a:gd name="T30" fmla="*/ 111 w 142"/>
              <a:gd name="T31" fmla="*/ 109 h 142"/>
              <a:gd name="T32" fmla="*/ 98 w 142"/>
              <a:gd name="T33" fmla="*/ 88 h 142"/>
              <a:gd name="T34" fmla="*/ 101 w 142"/>
              <a:gd name="T35" fmla="*/ 82 h 142"/>
              <a:gd name="T36" fmla="*/ 127 w 142"/>
              <a:gd name="T37" fmla="*/ 75 h 142"/>
              <a:gd name="T38" fmla="*/ 111 w 142"/>
              <a:gd name="T39" fmla="*/ 109 h 142"/>
              <a:gd name="T40" fmla="*/ 127 w 142"/>
              <a:gd name="T41" fmla="*/ 66 h 142"/>
              <a:gd name="T42" fmla="*/ 102 w 142"/>
              <a:gd name="T43" fmla="*/ 60 h 142"/>
              <a:gd name="T44" fmla="*/ 98 w 142"/>
              <a:gd name="T45" fmla="*/ 53 h 142"/>
              <a:gd name="T46" fmla="*/ 111 w 142"/>
              <a:gd name="T47" fmla="*/ 32 h 142"/>
              <a:gd name="T48" fmla="*/ 127 w 142"/>
              <a:gd name="T49" fmla="*/ 66 h 142"/>
              <a:gd name="T50" fmla="*/ 110 w 142"/>
              <a:gd name="T51" fmla="*/ 31 h 142"/>
              <a:gd name="T52" fmla="*/ 90 w 142"/>
              <a:gd name="T53" fmla="*/ 44 h 142"/>
              <a:gd name="T54" fmla="*/ 83 w 142"/>
              <a:gd name="T55" fmla="*/ 41 h 142"/>
              <a:gd name="T56" fmla="*/ 76 w 142"/>
              <a:gd name="T57" fmla="*/ 15 h 142"/>
              <a:gd name="T58" fmla="*/ 110 w 142"/>
              <a:gd name="T59" fmla="*/ 31 h 142"/>
              <a:gd name="T60" fmla="*/ 46 w 142"/>
              <a:gd name="T61" fmla="*/ 71 h 142"/>
              <a:gd name="T62" fmla="*/ 71 w 142"/>
              <a:gd name="T63" fmla="*/ 46 h 142"/>
              <a:gd name="T64" fmla="*/ 96 w 142"/>
              <a:gd name="T65" fmla="*/ 71 h 142"/>
              <a:gd name="T66" fmla="*/ 71 w 142"/>
              <a:gd name="T67" fmla="*/ 96 h 142"/>
              <a:gd name="T68" fmla="*/ 46 w 142"/>
              <a:gd name="T69" fmla="*/ 71 h 142"/>
              <a:gd name="T70" fmla="*/ 60 w 142"/>
              <a:gd name="T71" fmla="*/ 40 h 142"/>
              <a:gd name="T72" fmla="*/ 53 w 142"/>
              <a:gd name="T73" fmla="*/ 44 h 142"/>
              <a:gd name="T74" fmla="*/ 32 w 142"/>
              <a:gd name="T75" fmla="*/ 31 h 142"/>
              <a:gd name="T76" fmla="*/ 67 w 142"/>
              <a:gd name="T77" fmla="*/ 15 h 142"/>
              <a:gd name="T78" fmla="*/ 60 w 142"/>
              <a:gd name="T79" fmla="*/ 40 h 142"/>
              <a:gd name="T80" fmla="*/ 31 w 142"/>
              <a:gd name="T81" fmla="*/ 32 h 142"/>
              <a:gd name="T82" fmla="*/ 44 w 142"/>
              <a:gd name="T83" fmla="*/ 53 h 142"/>
              <a:gd name="T84" fmla="*/ 41 w 142"/>
              <a:gd name="T85" fmla="*/ 59 h 142"/>
              <a:gd name="T86" fmla="*/ 16 w 142"/>
              <a:gd name="T87" fmla="*/ 66 h 142"/>
              <a:gd name="T88" fmla="*/ 31 w 142"/>
              <a:gd name="T89" fmla="*/ 32 h 142"/>
              <a:gd name="T90" fmla="*/ 16 w 142"/>
              <a:gd name="T91" fmla="*/ 75 h 142"/>
              <a:gd name="T92" fmla="*/ 41 w 142"/>
              <a:gd name="T93" fmla="*/ 82 h 142"/>
              <a:gd name="T94" fmla="*/ 44 w 142"/>
              <a:gd name="T95" fmla="*/ 89 h 142"/>
              <a:gd name="T96" fmla="*/ 31 w 142"/>
              <a:gd name="T97" fmla="*/ 110 h 142"/>
              <a:gd name="T98" fmla="*/ 16 w 142"/>
              <a:gd name="T99" fmla="*/ 75 h 142"/>
              <a:gd name="T100" fmla="*/ 32 w 142"/>
              <a:gd name="T101" fmla="*/ 110 h 142"/>
              <a:gd name="T102" fmla="*/ 53 w 142"/>
              <a:gd name="T103" fmla="*/ 97 h 142"/>
              <a:gd name="T104" fmla="*/ 60 w 142"/>
              <a:gd name="T105" fmla="*/ 101 h 142"/>
              <a:gd name="T106" fmla="*/ 67 w 142"/>
              <a:gd name="T107" fmla="*/ 126 h 142"/>
              <a:gd name="T108" fmla="*/ 32 w 142"/>
              <a:gd name="T109" fmla="*/ 110 h 142"/>
              <a:gd name="T110" fmla="*/ 82 w 142"/>
              <a:gd name="T111" fmla="*/ 101 h 142"/>
              <a:gd name="T112" fmla="*/ 90 w 142"/>
              <a:gd name="T113" fmla="*/ 97 h 142"/>
              <a:gd name="T114" fmla="*/ 110 w 142"/>
              <a:gd name="T115" fmla="*/ 110 h 142"/>
              <a:gd name="T116" fmla="*/ 75 w 142"/>
              <a:gd name="T117" fmla="*/ 126 h 142"/>
              <a:gd name="T118" fmla="*/ 82 w 142"/>
              <a:gd name="T119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2" h="142">
                <a:moveTo>
                  <a:pt x="131" y="74"/>
                </a:moveTo>
                <a:cubicBezTo>
                  <a:pt x="142" y="71"/>
                  <a:pt x="142" y="71"/>
                  <a:pt x="142" y="71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0" y="53"/>
                  <a:pt x="124" y="39"/>
                  <a:pt x="113" y="29"/>
                </a:cubicBezTo>
                <a:cubicBezTo>
                  <a:pt x="103" y="18"/>
                  <a:pt x="89" y="12"/>
                  <a:pt x="75" y="11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11"/>
                  <a:pt x="68" y="11"/>
                  <a:pt x="68" y="11"/>
                </a:cubicBezTo>
                <a:cubicBezTo>
                  <a:pt x="38" y="13"/>
                  <a:pt x="13" y="37"/>
                  <a:pt x="12" y="67"/>
                </a:cubicBezTo>
                <a:cubicBezTo>
                  <a:pt x="0" y="71"/>
                  <a:pt x="0" y="71"/>
                  <a:pt x="0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9"/>
                  <a:pt x="18" y="102"/>
                  <a:pt x="29" y="113"/>
                </a:cubicBezTo>
                <a:cubicBezTo>
                  <a:pt x="39" y="124"/>
                  <a:pt x="53" y="130"/>
                  <a:pt x="68" y="13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105" y="129"/>
                  <a:pt x="129" y="104"/>
                  <a:pt x="131" y="74"/>
                </a:cubicBezTo>
                <a:close/>
                <a:moveTo>
                  <a:pt x="111" y="109"/>
                </a:moveTo>
                <a:cubicBezTo>
                  <a:pt x="98" y="88"/>
                  <a:pt x="98" y="88"/>
                  <a:pt x="98" y="88"/>
                </a:cubicBezTo>
                <a:cubicBezTo>
                  <a:pt x="100" y="86"/>
                  <a:pt x="101" y="84"/>
                  <a:pt x="101" y="82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6" y="88"/>
                  <a:pt x="120" y="100"/>
                  <a:pt x="111" y="109"/>
                </a:cubicBezTo>
                <a:close/>
                <a:moveTo>
                  <a:pt x="127" y="66"/>
                </a:moveTo>
                <a:cubicBezTo>
                  <a:pt x="102" y="60"/>
                  <a:pt x="102" y="60"/>
                  <a:pt x="102" y="60"/>
                </a:cubicBezTo>
                <a:cubicBezTo>
                  <a:pt x="101" y="57"/>
                  <a:pt x="100" y="55"/>
                  <a:pt x="98" y="5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20" y="42"/>
                  <a:pt x="126" y="54"/>
                  <a:pt x="127" y="66"/>
                </a:cubicBezTo>
                <a:close/>
                <a:moveTo>
                  <a:pt x="110" y="31"/>
                </a:moveTo>
                <a:cubicBezTo>
                  <a:pt x="90" y="44"/>
                  <a:pt x="90" y="44"/>
                  <a:pt x="90" y="44"/>
                </a:cubicBezTo>
                <a:cubicBezTo>
                  <a:pt x="88" y="43"/>
                  <a:pt x="85" y="42"/>
                  <a:pt x="83" y="41"/>
                </a:cubicBezTo>
                <a:cubicBezTo>
                  <a:pt x="76" y="15"/>
                  <a:pt x="76" y="15"/>
                  <a:pt x="76" y="15"/>
                </a:cubicBezTo>
                <a:cubicBezTo>
                  <a:pt x="89" y="16"/>
                  <a:pt x="101" y="22"/>
                  <a:pt x="110" y="31"/>
                </a:cubicBezTo>
                <a:close/>
                <a:moveTo>
                  <a:pt x="46" y="71"/>
                </a:moveTo>
                <a:cubicBezTo>
                  <a:pt x="46" y="57"/>
                  <a:pt x="57" y="46"/>
                  <a:pt x="71" y="46"/>
                </a:cubicBezTo>
                <a:cubicBezTo>
                  <a:pt x="85" y="46"/>
                  <a:pt x="96" y="57"/>
                  <a:pt x="96" y="71"/>
                </a:cubicBezTo>
                <a:cubicBezTo>
                  <a:pt x="96" y="85"/>
                  <a:pt x="85" y="96"/>
                  <a:pt x="71" y="96"/>
                </a:cubicBezTo>
                <a:cubicBezTo>
                  <a:pt x="57" y="96"/>
                  <a:pt x="46" y="85"/>
                  <a:pt x="46" y="71"/>
                </a:cubicBezTo>
                <a:close/>
                <a:moveTo>
                  <a:pt x="60" y="40"/>
                </a:moveTo>
                <a:cubicBezTo>
                  <a:pt x="58" y="41"/>
                  <a:pt x="55" y="43"/>
                  <a:pt x="53" y="44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22"/>
                  <a:pt x="54" y="16"/>
                  <a:pt x="67" y="15"/>
                </a:cubicBezTo>
                <a:lnTo>
                  <a:pt x="60" y="40"/>
                </a:lnTo>
                <a:close/>
                <a:moveTo>
                  <a:pt x="31" y="32"/>
                </a:moveTo>
                <a:cubicBezTo>
                  <a:pt x="44" y="53"/>
                  <a:pt x="44" y="53"/>
                  <a:pt x="44" y="53"/>
                </a:cubicBezTo>
                <a:cubicBezTo>
                  <a:pt x="43" y="55"/>
                  <a:pt x="42" y="57"/>
                  <a:pt x="41" y="59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53"/>
                  <a:pt x="22" y="41"/>
                  <a:pt x="31" y="32"/>
                </a:cubicBezTo>
                <a:close/>
                <a:moveTo>
                  <a:pt x="16" y="75"/>
                </a:moveTo>
                <a:cubicBezTo>
                  <a:pt x="41" y="82"/>
                  <a:pt x="41" y="82"/>
                  <a:pt x="41" y="82"/>
                </a:cubicBezTo>
                <a:cubicBezTo>
                  <a:pt x="42" y="84"/>
                  <a:pt x="43" y="86"/>
                  <a:pt x="44" y="89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2" y="100"/>
                  <a:pt x="17" y="88"/>
                  <a:pt x="16" y="75"/>
                </a:cubicBezTo>
                <a:close/>
                <a:moveTo>
                  <a:pt x="32" y="110"/>
                </a:moveTo>
                <a:cubicBezTo>
                  <a:pt x="53" y="97"/>
                  <a:pt x="53" y="97"/>
                  <a:pt x="53" y="97"/>
                </a:cubicBezTo>
                <a:cubicBezTo>
                  <a:pt x="55" y="99"/>
                  <a:pt x="57" y="100"/>
                  <a:pt x="60" y="101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54" y="125"/>
                  <a:pt x="41" y="120"/>
                  <a:pt x="32" y="110"/>
                </a:cubicBezTo>
                <a:close/>
                <a:moveTo>
                  <a:pt x="82" y="101"/>
                </a:moveTo>
                <a:cubicBezTo>
                  <a:pt x="85" y="100"/>
                  <a:pt x="87" y="99"/>
                  <a:pt x="90" y="97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01" y="119"/>
                  <a:pt x="89" y="125"/>
                  <a:pt x="75" y="126"/>
                </a:cubicBezTo>
                <a:lnTo>
                  <a:pt x="82" y="10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7867650" y="504826"/>
            <a:ext cx="668338" cy="585788"/>
            <a:chOff x="7867650" y="673100"/>
            <a:chExt cx="668338" cy="781051"/>
          </a:xfrm>
        </p:grpSpPr>
        <p:sp>
          <p:nvSpPr>
            <p:cNvPr id="189" name="Freeform 161"/>
            <p:cNvSpPr>
              <a:spLocks/>
            </p:cNvSpPr>
            <p:nvPr userDrawn="1"/>
          </p:nvSpPr>
          <p:spPr bwMode="auto">
            <a:xfrm>
              <a:off x="8172450" y="673100"/>
              <a:ext cx="57150" cy="80963"/>
            </a:xfrm>
            <a:custGeom>
              <a:avLst/>
              <a:gdLst>
                <a:gd name="T0" fmla="*/ 14 w 15"/>
                <a:gd name="T1" fmla="*/ 8 h 21"/>
                <a:gd name="T2" fmla="*/ 15 w 15"/>
                <a:gd name="T3" fmla="*/ 8 h 21"/>
                <a:gd name="T4" fmla="*/ 10 w 15"/>
                <a:gd name="T5" fmla="*/ 5 h 21"/>
                <a:gd name="T6" fmla="*/ 11 w 15"/>
                <a:gd name="T7" fmla="*/ 3 h 21"/>
                <a:gd name="T8" fmla="*/ 8 w 15"/>
                <a:gd name="T9" fmla="*/ 0 h 21"/>
                <a:gd name="T10" fmla="*/ 4 w 15"/>
                <a:gd name="T11" fmla="*/ 3 h 21"/>
                <a:gd name="T12" fmla="*/ 5 w 15"/>
                <a:gd name="T13" fmla="*/ 5 h 21"/>
                <a:gd name="T14" fmla="*/ 0 w 15"/>
                <a:gd name="T15" fmla="*/ 8 h 21"/>
                <a:gd name="T16" fmla="*/ 1 w 15"/>
                <a:gd name="T17" fmla="*/ 8 h 21"/>
                <a:gd name="T18" fmla="*/ 1 w 15"/>
                <a:gd name="T19" fmla="*/ 19 h 21"/>
                <a:gd name="T20" fmla="*/ 2 w 15"/>
                <a:gd name="T21" fmla="*/ 19 h 21"/>
                <a:gd name="T22" fmla="*/ 2 w 15"/>
                <a:gd name="T23" fmla="*/ 21 h 21"/>
                <a:gd name="T24" fmla="*/ 13 w 15"/>
                <a:gd name="T25" fmla="*/ 21 h 21"/>
                <a:gd name="T26" fmla="*/ 13 w 15"/>
                <a:gd name="T27" fmla="*/ 19 h 21"/>
                <a:gd name="T28" fmla="*/ 14 w 15"/>
                <a:gd name="T29" fmla="*/ 19 h 21"/>
                <a:gd name="T30" fmla="*/ 14 w 15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1">
                  <a:moveTo>
                    <a:pt x="1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5"/>
                    <a:pt x="10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0" name="Freeform 162"/>
            <p:cNvSpPr>
              <a:spLocks/>
            </p:cNvSpPr>
            <p:nvPr userDrawn="1"/>
          </p:nvSpPr>
          <p:spPr bwMode="auto">
            <a:xfrm>
              <a:off x="8080375" y="1427163"/>
              <a:ext cx="242888" cy="26988"/>
            </a:xfrm>
            <a:custGeom>
              <a:avLst/>
              <a:gdLst>
                <a:gd name="T0" fmla="*/ 0 w 153"/>
                <a:gd name="T1" fmla="*/ 0 h 17"/>
                <a:gd name="T2" fmla="*/ 0 w 153"/>
                <a:gd name="T3" fmla="*/ 5 h 17"/>
                <a:gd name="T4" fmla="*/ 0 w 153"/>
                <a:gd name="T5" fmla="*/ 7 h 17"/>
                <a:gd name="T6" fmla="*/ 0 w 153"/>
                <a:gd name="T7" fmla="*/ 17 h 17"/>
                <a:gd name="T8" fmla="*/ 153 w 153"/>
                <a:gd name="T9" fmla="*/ 17 h 17"/>
                <a:gd name="T10" fmla="*/ 153 w 153"/>
                <a:gd name="T11" fmla="*/ 7 h 17"/>
                <a:gd name="T12" fmla="*/ 153 w 153"/>
                <a:gd name="T13" fmla="*/ 5 h 17"/>
                <a:gd name="T14" fmla="*/ 153 w 153"/>
                <a:gd name="T15" fmla="*/ 0 h 17"/>
                <a:gd name="T16" fmla="*/ 0 w 15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7">
                  <a:moveTo>
                    <a:pt x="0" y="0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53" y="17"/>
                  </a:lnTo>
                  <a:lnTo>
                    <a:pt x="153" y="7"/>
                  </a:lnTo>
                  <a:lnTo>
                    <a:pt x="153" y="5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1" name="Freeform 163"/>
            <p:cNvSpPr>
              <a:spLocks noEditPoints="1"/>
            </p:cNvSpPr>
            <p:nvPr userDrawn="1"/>
          </p:nvSpPr>
          <p:spPr bwMode="auto">
            <a:xfrm>
              <a:off x="7867650" y="739775"/>
              <a:ext cx="668338" cy="674688"/>
            </a:xfrm>
            <a:custGeom>
              <a:avLst/>
              <a:gdLst>
                <a:gd name="T0" fmla="*/ 146 w 173"/>
                <a:gd name="T1" fmla="*/ 1 h 175"/>
                <a:gd name="T2" fmla="*/ 132 w 173"/>
                <a:gd name="T3" fmla="*/ 26 h 175"/>
                <a:gd name="T4" fmla="*/ 130 w 173"/>
                <a:gd name="T5" fmla="*/ 24 h 175"/>
                <a:gd name="T6" fmla="*/ 118 w 173"/>
                <a:gd name="T7" fmla="*/ 20 h 175"/>
                <a:gd name="T8" fmla="*/ 55 w 173"/>
                <a:gd name="T9" fmla="*/ 18 h 175"/>
                <a:gd name="T10" fmla="*/ 55 w 173"/>
                <a:gd name="T11" fmla="*/ 24 h 175"/>
                <a:gd name="T12" fmla="*/ 43 w 173"/>
                <a:gd name="T13" fmla="*/ 26 h 175"/>
                <a:gd name="T14" fmla="*/ 42 w 173"/>
                <a:gd name="T15" fmla="*/ 13 h 175"/>
                <a:gd name="T16" fmla="*/ 7 w 173"/>
                <a:gd name="T17" fmla="*/ 7 h 175"/>
                <a:gd name="T18" fmla="*/ 40 w 173"/>
                <a:gd name="T19" fmla="*/ 87 h 175"/>
                <a:gd name="T20" fmla="*/ 79 w 173"/>
                <a:gd name="T21" fmla="*/ 133 h 175"/>
                <a:gd name="T22" fmla="*/ 83 w 173"/>
                <a:gd name="T23" fmla="*/ 144 h 175"/>
                <a:gd name="T24" fmla="*/ 80 w 173"/>
                <a:gd name="T25" fmla="*/ 147 h 175"/>
                <a:gd name="T26" fmla="*/ 77 w 173"/>
                <a:gd name="T27" fmla="*/ 150 h 175"/>
                <a:gd name="T28" fmla="*/ 76 w 173"/>
                <a:gd name="T29" fmla="*/ 163 h 175"/>
                <a:gd name="T30" fmla="*/ 57 w 173"/>
                <a:gd name="T31" fmla="*/ 175 h 175"/>
                <a:gd name="T32" fmla="*/ 116 w 173"/>
                <a:gd name="T33" fmla="*/ 175 h 175"/>
                <a:gd name="T34" fmla="*/ 97 w 173"/>
                <a:gd name="T35" fmla="*/ 163 h 175"/>
                <a:gd name="T36" fmla="*/ 96 w 173"/>
                <a:gd name="T37" fmla="*/ 150 h 175"/>
                <a:gd name="T38" fmla="*/ 93 w 173"/>
                <a:gd name="T39" fmla="*/ 147 h 175"/>
                <a:gd name="T40" fmla="*/ 91 w 173"/>
                <a:gd name="T41" fmla="*/ 144 h 175"/>
                <a:gd name="T42" fmla="*/ 94 w 173"/>
                <a:gd name="T43" fmla="*/ 133 h 175"/>
                <a:gd name="T44" fmla="*/ 133 w 173"/>
                <a:gd name="T45" fmla="*/ 87 h 175"/>
                <a:gd name="T46" fmla="*/ 166 w 173"/>
                <a:gd name="T47" fmla="*/ 7 h 175"/>
                <a:gd name="T48" fmla="*/ 14 w 173"/>
                <a:gd name="T49" fmla="*/ 14 h 175"/>
                <a:gd name="T50" fmla="*/ 34 w 173"/>
                <a:gd name="T51" fmla="*/ 16 h 175"/>
                <a:gd name="T52" fmla="*/ 30 w 173"/>
                <a:gd name="T53" fmla="*/ 33 h 175"/>
                <a:gd name="T54" fmla="*/ 46 w 173"/>
                <a:gd name="T55" fmla="*/ 35 h 175"/>
                <a:gd name="T56" fmla="*/ 46 w 173"/>
                <a:gd name="T57" fmla="*/ 81 h 175"/>
                <a:gd name="T58" fmla="*/ 127 w 173"/>
                <a:gd name="T59" fmla="*/ 81 h 175"/>
                <a:gd name="T60" fmla="*/ 128 w 173"/>
                <a:gd name="T61" fmla="*/ 35 h 175"/>
                <a:gd name="T62" fmla="*/ 143 w 173"/>
                <a:gd name="T63" fmla="*/ 33 h 175"/>
                <a:gd name="T64" fmla="*/ 139 w 173"/>
                <a:gd name="T65" fmla="*/ 16 h 175"/>
                <a:gd name="T66" fmla="*/ 159 w 173"/>
                <a:gd name="T67" fmla="*/ 14 h 175"/>
                <a:gd name="T68" fmla="*/ 127 w 173"/>
                <a:gd name="T69" fmla="*/ 8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75">
                  <a:moveTo>
                    <a:pt x="166" y="7"/>
                  </a:moveTo>
                  <a:cubicBezTo>
                    <a:pt x="160" y="2"/>
                    <a:pt x="153" y="0"/>
                    <a:pt x="146" y="1"/>
                  </a:cubicBezTo>
                  <a:cubicBezTo>
                    <a:pt x="138" y="3"/>
                    <a:pt x="133" y="9"/>
                    <a:pt x="131" y="13"/>
                  </a:cubicBezTo>
                  <a:cubicBezTo>
                    <a:pt x="129" y="17"/>
                    <a:pt x="130" y="22"/>
                    <a:pt x="132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4" y="2"/>
                    <a:pt x="69" y="2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3" y="22"/>
                    <a:pt x="44" y="17"/>
                    <a:pt x="42" y="13"/>
                  </a:cubicBezTo>
                  <a:cubicBezTo>
                    <a:pt x="41" y="9"/>
                    <a:pt x="35" y="3"/>
                    <a:pt x="27" y="1"/>
                  </a:cubicBezTo>
                  <a:cubicBezTo>
                    <a:pt x="20" y="0"/>
                    <a:pt x="13" y="2"/>
                    <a:pt x="7" y="7"/>
                  </a:cubicBezTo>
                  <a:cubicBezTo>
                    <a:pt x="3" y="12"/>
                    <a:pt x="0" y="18"/>
                    <a:pt x="1" y="26"/>
                  </a:cubicBezTo>
                  <a:cubicBezTo>
                    <a:pt x="1" y="43"/>
                    <a:pt x="15" y="65"/>
                    <a:pt x="40" y="87"/>
                  </a:cubicBezTo>
                  <a:cubicBezTo>
                    <a:pt x="45" y="92"/>
                    <a:pt x="50" y="96"/>
                    <a:pt x="53" y="99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8" y="134"/>
                    <a:pt x="78" y="135"/>
                    <a:pt x="78" y="137"/>
                  </a:cubicBezTo>
                  <a:cubicBezTo>
                    <a:pt x="78" y="140"/>
                    <a:pt x="80" y="143"/>
                    <a:pt x="83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9" y="148"/>
                    <a:pt x="77" y="150"/>
                    <a:pt x="77" y="150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68" y="166"/>
                    <a:pt x="61" y="170"/>
                    <a:pt x="5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2" y="170"/>
                    <a:pt x="105" y="166"/>
                    <a:pt x="97" y="165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4" y="148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3" y="143"/>
                    <a:pt x="95" y="140"/>
                    <a:pt x="95" y="137"/>
                  </a:cubicBezTo>
                  <a:cubicBezTo>
                    <a:pt x="95" y="135"/>
                    <a:pt x="95" y="134"/>
                    <a:pt x="94" y="133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3" y="96"/>
                    <a:pt x="128" y="92"/>
                    <a:pt x="133" y="87"/>
                  </a:cubicBezTo>
                  <a:cubicBezTo>
                    <a:pt x="158" y="65"/>
                    <a:pt x="172" y="43"/>
                    <a:pt x="173" y="26"/>
                  </a:cubicBezTo>
                  <a:cubicBezTo>
                    <a:pt x="173" y="18"/>
                    <a:pt x="170" y="12"/>
                    <a:pt x="166" y="7"/>
                  </a:cubicBezTo>
                  <a:close/>
                  <a:moveTo>
                    <a:pt x="9" y="25"/>
                  </a:moveTo>
                  <a:cubicBezTo>
                    <a:pt x="9" y="20"/>
                    <a:pt x="11" y="16"/>
                    <a:pt x="14" y="14"/>
                  </a:cubicBezTo>
                  <a:cubicBezTo>
                    <a:pt x="17" y="10"/>
                    <a:pt x="21" y="9"/>
                    <a:pt x="25" y="10"/>
                  </a:cubicBezTo>
                  <a:cubicBezTo>
                    <a:pt x="30" y="11"/>
                    <a:pt x="33" y="14"/>
                    <a:pt x="34" y="16"/>
                  </a:cubicBezTo>
                  <a:cubicBezTo>
                    <a:pt x="35" y="19"/>
                    <a:pt x="32" y="25"/>
                    <a:pt x="30" y="28"/>
                  </a:cubicBezTo>
                  <a:cubicBezTo>
                    <a:pt x="29" y="30"/>
                    <a:pt x="29" y="31"/>
                    <a:pt x="30" y="33"/>
                  </a:cubicBezTo>
                  <a:cubicBezTo>
                    <a:pt x="31" y="34"/>
                    <a:pt x="32" y="35"/>
                    <a:pt x="3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6"/>
                    <a:pt x="49" y="76"/>
                    <a:pt x="50" y="84"/>
                  </a:cubicBezTo>
                  <a:cubicBezTo>
                    <a:pt x="49" y="83"/>
                    <a:pt x="48" y="82"/>
                    <a:pt x="46" y="81"/>
                  </a:cubicBezTo>
                  <a:cubicBezTo>
                    <a:pt x="23" y="60"/>
                    <a:pt x="10" y="40"/>
                    <a:pt x="9" y="25"/>
                  </a:cubicBezTo>
                  <a:close/>
                  <a:moveTo>
                    <a:pt x="127" y="81"/>
                  </a:moveTo>
                  <a:cubicBezTo>
                    <a:pt x="125" y="82"/>
                    <a:pt x="124" y="83"/>
                    <a:pt x="123" y="84"/>
                  </a:cubicBezTo>
                  <a:cubicBezTo>
                    <a:pt x="124" y="77"/>
                    <a:pt x="127" y="46"/>
                    <a:pt x="12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1" y="35"/>
                    <a:pt x="142" y="34"/>
                    <a:pt x="143" y="33"/>
                  </a:cubicBezTo>
                  <a:cubicBezTo>
                    <a:pt x="144" y="31"/>
                    <a:pt x="144" y="30"/>
                    <a:pt x="143" y="28"/>
                  </a:cubicBezTo>
                  <a:cubicBezTo>
                    <a:pt x="141" y="25"/>
                    <a:pt x="138" y="19"/>
                    <a:pt x="139" y="16"/>
                  </a:cubicBezTo>
                  <a:cubicBezTo>
                    <a:pt x="140" y="14"/>
                    <a:pt x="143" y="11"/>
                    <a:pt x="148" y="10"/>
                  </a:cubicBezTo>
                  <a:cubicBezTo>
                    <a:pt x="152" y="9"/>
                    <a:pt x="156" y="10"/>
                    <a:pt x="159" y="14"/>
                  </a:cubicBezTo>
                  <a:cubicBezTo>
                    <a:pt x="162" y="16"/>
                    <a:pt x="164" y="20"/>
                    <a:pt x="164" y="25"/>
                  </a:cubicBezTo>
                  <a:cubicBezTo>
                    <a:pt x="163" y="40"/>
                    <a:pt x="150" y="60"/>
                    <a:pt x="127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92" name="Freeform 164"/>
          <p:cNvSpPr>
            <a:spLocks noEditPoints="1"/>
          </p:cNvSpPr>
          <p:nvPr userDrawn="1"/>
        </p:nvSpPr>
        <p:spPr bwMode="auto">
          <a:xfrm>
            <a:off x="6480176" y="2605087"/>
            <a:ext cx="341313" cy="252413"/>
          </a:xfrm>
          <a:custGeom>
            <a:avLst/>
            <a:gdLst>
              <a:gd name="T0" fmla="*/ 75 w 88"/>
              <a:gd name="T1" fmla="*/ 13 h 87"/>
              <a:gd name="T2" fmla="*/ 88 w 88"/>
              <a:gd name="T3" fmla="*/ 44 h 87"/>
              <a:gd name="T4" fmla="*/ 75 w 88"/>
              <a:gd name="T5" fmla="*/ 75 h 87"/>
              <a:gd name="T6" fmla="*/ 44 w 88"/>
              <a:gd name="T7" fmla="*/ 87 h 87"/>
              <a:gd name="T8" fmla="*/ 13 w 88"/>
              <a:gd name="T9" fmla="*/ 75 h 87"/>
              <a:gd name="T10" fmla="*/ 0 w 88"/>
              <a:gd name="T11" fmla="*/ 44 h 87"/>
              <a:gd name="T12" fmla="*/ 13 w 88"/>
              <a:gd name="T13" fmla="*/ 13 h 87"/>
              <a:gd name="T14" fmla="*/ 44 w 88"/>
              <a:gd name="T15" fmla="*/ 0 h 87"/>
              <a:gd name="T16" fmla="*/ 75 w 88"/>
              <a:gd name="T17" fmla="*/ 13 h 87"/>
              <a:gd name="T18" fmla="*/ 61 w 88"/>
              <a:gd name="T19" fmla="*/ 43 h 87"/>
              <a:gd name="T20" fmla="*/ 31 w 88"/>
              <a:gd name="T21" fmla="*/ 25 h 87"/>
              <a:gd name="T22" fmla="*/ 31 w 88"/>
              <a:gd name="T23" fmla="*/ 60 h 87"/>
              <a:gd name="T24" fmla="*/ 61 w 88"/>
              <a:gd name="T25" fmla="*/ 4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7">
                <a:moveTo>
                  <a:pt x="75" y="13"/>
                </a:moveTo>
                <a:cubicBezTo>
                  <a:pt x="83" y="21"/>
                  <a:pt x="88" y="32"/>
                  <a:pt x="88" y="44"/>
                </a:cubicBezTo>
                <a:cubicBezTo>
                  <a:pt x="88" y="56"/>
                  <a:pt x="83" y="66"/>
                  <a:pt x="75" y="75"/>
                </a:cubicBezTo>
                <a:cubicBezTo>
                  <a:pt x="66" y="83"/>
                  <a:pt x="56" y="87"/>
                  <a:pt x="44" y="87"/>
                </a:cubicBezTo>
                <a:cubicBezTo>
                  <a:pt x="32" y="87"/>
                  <a:pt x="21" y="83"/>
                  <a:pt x="13" y="75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2"/>
                  <a:pt x="4" y="21"/>
                  <a:pt x="13" y="13"/>
                </a:cubicBezTo>
                <a:cubicBezTo>
                  <a:pt x="21" y="4"/>
                  <a:pt x="32" y="0"/>
                  <a:pt x="44" y="0"/>
                </a:cubicBezTo>
                <a:cubicBezTo>
                  <a:pt x="56" y="0"/>
                  <a:pt x="66" y="4"/>
                  <a:pt x="75" y="13"/>
                </a:cubicBezTo>
                <a:close/>
                <a:moveTo>
                  <a:pt x="61" y="43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60"/>
                  <a:pt x="31" y="60"/>
                  <a:pt x="31" y="60"/>
                </a:cubicBezTo>
                <a:lnTo>
                  <a:pt x="61" y="4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93" name="Group 192"/>
          <p:cNvGrpSpPr/>
          <p:nvPr userDrawn="1"/>
        </p:nvGrpSpPr>
        <p:grpSpPr>
          <a:xfrm>
            <a:off x="8531225" y="3234929"/>
            <a:ext cx="412750" cy="161925"/>
            <a:chOff x="8531225" y="4313238"/>
            <a:chExt cx="412750" cy="215900"/>
          </a:xfrm>
        </p:grpSpPr>
        <p:sp>
          <p:nvSpPr>
            <p:cNvPr id="194" name="Freeform 165"/>
            <p:cNvSpPr>
              <a:spLocks/>
            </p:cNvSpPr>
            <p:nvPr userDrawn="1"/>
          </p:nvSpPr>
          <p:spPr bwMode="auto">
            <a:xfrm>
              <a:off x="8531225" y="4359275"/>
              <a:ext cx="147638" cy="158750"/>
            </a:xfrm>
            <a:custGeom>
              <a:avLst/>
              <a:gdLst>
                <a:gd name="T0" fmla="*/ 0 w 93"/>
                <a:gd name="T1" fmla="*/ 41 h 100"/>
                <a:gd name="T2" fmla="*/ 93 w 93"/>
                <a:gd name="T3" fmla="*/ 0 h 100"/>
                <a:gd name="T4" fmla="*/ 93 w 93"/>
                <a:gd name="T5" fmla="*/ 19 h 100"/>
                <a:gd name="T6" fmla="*/ 24 w 93"/>
                <a:gd name="T7" fmla="*/ 51 h 100"/>
                <a:gd name="T8" fmla="*/ 24 w 93"/>
                <a:gd name="T9" fmla="*/ 51 h 100"/>
                <a:gd name="T10" fmla="*/ 93 w 93"/>
                <a:gd name="T11" fmla="*/ 80 h 100"/>
                <a:gd name="T12" fmla="*/ 93 w 93"/>
                <a:gd name="T13" fmla="*/ 100 h 100"/>
                <a:gd name="T14" fmla="*/ 0 w 93"/>
                <a:gd name="T15" fmla="*/ 58 h 100"/>
                <a:gd name="T16" fmla="*/ 0 w 93"/>
                <a:gd name="T17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0">
                  <a:moveTo>
                    <a:pt x="0" y="41"/>
                  </a:moveTo>
                  <a:lnTo>
                    <a:pt x="93" y="0"/>
                  </a:lnTo>
                  <a:lnTo>
                    <a:pt x="93" y="1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93" y="80"/>
                  </a:lnTo>
                  <a:lnTo>
                    <a:pt x="93" y="100"/>
                  </a:lnTo>
                  <a:lnTo>
                    <a:pt x="0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5" name="Freeform 166"/>
            <p:cNvSpPr>
              <a:spLocks/>
            </p:cNvSpPr>
            <p:nvPr userDrawn="1"/>
          </p:nvSpPr>
          <p:spPr bwMode="auto">
            <a:xfrm>
              <a:off x="8697913" y="4313238"/>
              <a:ext cx="92075" cy="215900"/>
            </a:xfrm>
            <a:custGeom>
              <a:avLst/>
              <a:gdLst>
                <a:gd name="T0" fmla="*/ 0 w 58"/>
                <a:gd name="T1" fmla="*/ 136 h 136"/>
                <a:gd name="T2" fmla="*/ 39 w 58"/>
                <a:gd name="T3" fmla="*/ 0 h 136"/>
                <a:gd name="T4" fmla="*/ 58 w 58"/>
                <a:gd name="T5" fmla="*/ 0 h 136"/>
                <a:gd name="T6" fmla="*/ 17 w 58"/>
                <a:gd name="T7" fmla="*/ 136 h 136"/>
                <a:gd name="T8" fmla="*/ 0 w 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6">
                  <a:moveTo>
                    <a:pt x="0" y="136"/>
                  </a:moveTo>
                  <a:lnTo>
                    <a:pt x="39" y="0"/>
                  </a:lnTo>
                  <a:lnTo>
                    <a:pt x="58" y="0"/>
                  </a:lnTo>
                  <a:lnTo>
                    <a:pt x="17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6" name="Freeform 167"/>
            <p:cNvSpPr>
              <a:spLocks/>
            </p:cNvSpPr>
            <p:nvPr userDrawn="1"/>
          </p:nvSpPr>
          <p:spPr bwMode="auto">
            <a:xfrm>
              <a:off x="8801100" y="4359275"/>
              <a:ext cx="142875" cy="158750"/>
            </a:xfrm>
            <a:custGeom>
              <a:avLst/>
              <a:gdLst>
                <a:gd name="T0" fmla="*/ 90 w 90"/>
                <a:gd name="T1" fmla="*/ 58 h 100"/>
                <a:gd name="T2" fmla="*/ 0 w 90"/>
                <a:gd name="T3" fmla="*/ 100 h 100"/>
                <a:gd name="T4" fmla="*/ 0 w 90"/>
                <a:gd name="T5" fmla="*/ 80 h 100"/>
                <a:gd name="T6" fmla="*/ 71 w 90"/>
                <a:gd name="T7" fmla="*/ 51 h 100"/>
                <a:gd name="T8" fmla="*/ 71 w 90"/>
                <a:gd name="T9" fmla="*/ 51 h 100"/>
                <a:gd name="T10" fmla="*/ 0 w 90"/>
                <a:gd name="T11" fmla="*/ 19 h 100"/>
                <a:gd name="T12" fmla="*/ 0 w 90"/>
                <a:gd name="T13" fmla="*/ 0 h 100"/>
                <a:gd name="T14" fmla="*/ 90 w 90"/>
                <a:gd name="T15" fmla="*/ 41 h 100"/>
                <a:gd name="T16" fmla="*/ 90 w 90"/>
                <a:gd name="T17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00">
                  <a:moveTo>
                    <a:pt x="90" y="58"/>
                  </a:moveTo>
                  <a:lnTo>
                    <a:pt x="0" y="100"/>
                  </a:lnTo>
                  <a:lnTo>
                    <a:pt x="0" y="80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0" y="41"/>
                  </a:lnTo>
                  <a:lnTo>
                    <a:pt x="90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97" name="Group 196"/>
          <p:cNvGrpSpPr/>
          <p:nvPr userDrawn="1"/>
        </p:nvGrpSpPr>
        <p:grpSpPr>
          <a:xfrm>
            <a:off x="6207125" y="2962275"/>
            <a:ext cx="528638" cy="402432"/>
            <a:chOff x="6207125" y="3949700"/>
            <a:chExt cx="528638" cy="536576"/>
          </a:xfrm>
        </p:grpSpPr>
        <p:sp>
          <p:nvSpPr>
            <p:cNvPr id="198" name="Freeform 168"/>
            <p:cNvSpPr>
              <a:spLocks/>
            </p:cNvSpPr>
            <p:nvPr userDrawn="1"/>
          </p:nvSpPr>
          <p:spPr bwMode="auto">
            <a:xfrm>
              <a:off x="6507163" y="3949700"/>
              <a:ext cx="228600" cy="227013"/>
            </a:xfrm>
            <a:custGeom>
              <a:avLst/>
              <a:gdLst>
                <a:gd name="T0" fmla="*/ 53 w 59"/>
                <a:gd name="T1" fmla="*/ 13 h 59"/>
                <a:gd name="T2" fmla="*/ 58 w 59"/>
                <a:gd name="T3" fmla="*/ 8 h 59"/>
                <a:gd name="T4" fmla="*/ 58 w 59"/>
                <a:gd name="T5" fmla="*/ 5 h 59"/>
                <a:gd name="T6" fmla="*/ 56 w 59"/>
                <a:gd name="T7" fmla="*/ 4 h 59"/>
                <a:gd name="T8" fmla="*/ 53 w 59"/>
                <a:gd name="T9" fmla="*/ 4 h 59"/>
                <a:gd name="T10" fmla="*/ 48 w 59"/>
                <a:gd name="T11" fmla="*/ 9 h 59"/>
                <a:gd name="T12" fmla="*/ 42 w 59"/>
                <a:gd name="T13" fmla="*/ 2 h 59"/>
                <a:gd name="T14" fmla="*/ 39 w 59"/>
                <a:gd name="T15" fmla="*/ 5 h 59"/>
                <a:gd name="T16" fmla="*/ 34 w 59"/>
                <a:gd name="T17" fmla="*/ 1 h 59"/>
                <a:gd name="T18" fmla="*/ 33 w 59"/>
                <a:gd name="T19" fmla="*/ 1 h 59"/>
                <a:gd name="T20" fmla="*/ 1 w 59"/>
                <a:gd name="T21" fmla="*/ 32 h 59"/>
                <a:gd name="T22" fmla="*/ 0 w 59"/>
                <a:gd name="T23" fmla="*/ 34 h 59"/>
                <a:gd name="T24" fmla="*/ 2 w 59"/>
                <a:gd name="T25" fmla="*/ 34 h 59"/>
                <a:gd name="T26" fmla="*/ 33 w 59"/>
                <a:gd name="T27" fmla="*/ 3 h 59"/>
                <a:gd name="T28" fmla="*/ 37 w 59"/>
                <a:gd name="T29" fmla="*/ 7 h 59"/>
                <a:gd name="T30" fmla="*/ 2 w 59"/>
                <a:gd name="T31" fmla="*/ 41 h 59"/>
                <a:gd name="T32" fmla="*/ 20 w 59"/>
                <a:gd name="T33" fmla="*/ 59 h 59"/>
                <a:gd name="T34" fmla="*/ 59 w 59"/>
                <a:gd name="T35" fmla="*/ 20 h 59"/>
                <a:gd name="T36" fmla="*/ 53 w 59"/>
                <a:gd name="T3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53" y="1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6"/>
                    <a:pt x="58" y="5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3"/>
                    <a:pt x="54" y="3"/>
                    <a:pt x="53" y="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5"/>
                    <a:pt x="2" y="3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53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9" name="Freeform 169"/>
            <p:cNvSpPr>
              <a:spLocks/>
            </p:cNvSpPr>
            <p:nvPr userDrawn="1"/>
          </p:nvSpPr>
          <p:spPr bwMode="auto">
            <a:xfrm>
              <a:off x="6207125" y="4122738"/>
              <a:ext cx="358775" cy="363538"/>
            </a:xfrm>
            <a:custGeom>
              <a:avLst/>
              <a:gdLst>
                <a:gd name="T0" fmla="*/ 55 w 93"/>
                <a:gd name="T1" fmla="*/ 22 h 94"/>
                <a:gd name="T2" fmla="*/ 1 w 93"/>
                <a:gd name="T3" fmla="*/ 74 h 94"/>
                <a:gd name="T4" fmla="*/ 0 w 93"/>
                <a:gd name="T5" fmla="*/ 92 h 94"/>
                <a:gd name="T6" fmla="*/ 1 w 93"/>
                <a:gd name="T7" fmla="*/ 94 h 94"/>
                <a:gd name="T8" fmla="*/ 19 w 93"/>
                <a:gd name="T9" fmla="*/ 92 h 94"/>
                <a:gd name="T10" fmla="*/ 35 w 93"/>
                <a:gd name="T11" fmla="*/ 76 h 94"/>
                <a:gd name="T12" fmla="*/ 55 w 93"/>
                <a:gd name="T13" fmla="*/ 57 h 94"/>
                <a:gd name="T14" fmla="*/ 93 w 93"/>
                <a:gd name="T15" fmla="*/ 18 h 94"/>
                <a:gd name="T16" fmla="*/ 76 w 93"/>
                <a:gd name="T17" fmla="*/ 0 h 94"/>
                <a:gd name="T18" fmla="*/ 55 w 93"/>
                <a:gd name="T19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55" y="22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00" name="Freeform 170"/>
          <p:cNvSpPr>
            <a:spLocks noEditPoints="1"/>
          </p:cNvSpPr>
          <p:nvPr userDrawn="1"/>
        </p:nvSpPr>
        <p:spPr bwMode="auto">
          <a:xfrm>
            <a:off x="4411663" y="3118247"/>
            <a:ext cx="458788" cy="286941"/>
          </a:xfrm>
          <a:custGeom>
            <a:avLst/>
            <a:gdLst>
              <a:gd name="T0" fmla="*/ 253 w 289"/>
              <a:gd name="T1" fmla="*/ 78 h 241"/>
              <a:gd name="T2" fmla="*/ 253 w 289"/>
              <a:gd name="T3" fmla="*/ 212 h 241"/>
              <a:gd name="T4" fmla="*/ 253 w 289"/>
              <a:gd name="T5" fmla="*/ 236 h 241"/>
              <a:gd name="T6" fmla="*/ 253 w 289"/>
              <a:gd name="T7" fmla="*/ 241 h 241"/>
              <a:gd name="T8" fmla="*/ 39 w 289"/>
              <a:gd name="T9" fmla="*/ 241 h 241"/>
              <a:gd name="T10" fmla="*/ 39 w 289"/>
              <a:gd name="T11" fmla="*/ 236 h 241"/>
              <a:gd name="T12" fmla="*/ 39 w 289"/>
              <a:gd name="T13" fmla="*/ 212 h 241"/>
              <a:gd name="T14" fmla="*/ 39 w 289"/>
              <a:gd name="T15" fmla="*/ 78 h 241"/>
              <a:gd name="T16" fmla="*/ 68 w 289"/>
              <a:gd name="T17" fmla="*/ 78 h 241"/>
              <a:gd name="T18" fmla="*/ 68 w 289"/>
              <a:gd name="T19" fmla="*/ 212 h 241"/>
              <a:gd name="T20" fmla="*/ 99 w 289"/>
              <a:gd name="T21" fmla="*/ 212 h 241"/>
              <a:gd name="T22" fmla="*/ 99 w 289"/>
              <a:gd name="T23" fmla="*/ 78 h 241"/>
              <a:gd name="T24" fmla="*/ 129 w 289"/>
              <a:gd name="T25" fmla="*/ 78 h 241"/>
              <a:gd name="T26" fmla="*/ 129 w 289"/>
              <a:gd name="T27" fmla="*/ 212 h 241"/>
              <a:gd name="T28" fmla="*/ 160 w 289"/>
              <a:gd name="T29" fmla="*/ 212 h 241"/>
              <a:gd name="T30" fmla="*/ 160 w 289"/>
              <a:gd name="T31" fmla="*/ 78 h 241"/>
              <a:gd name="T32" fmla="*/ 197 w 289"/>
              <a:gd name="T33" fmla="*/ 78 h 241"/>
              <a:gd name="T34" fmla="*/ 197 w 289"/>
              <a:gd name="T35" fmla="*/ 212 h 241"/>
              <a:gd name="T36" fmla="*/ 221 w 289"/>
              <a:gd name="T37" fmla="*/ 212 h 241"/>
              <a:gd name="T38" fmla="*/ 221 w 289"/>
              <a:gd name="T39" fmla="*/ 78 h 241"/>
              <a:gd name="T40" fmla="*/ 253 w 289"/>
              <a:gd name="T41" fmla="*/ 78 h 241"/>
              <a:gd name="T42" fmla="*/ 289 w 289"/>
              <a:gd name="T43" fmla="*/ 68 h 241"/>
              <a:gd name="T44" fmla="*/ 143 w 289"/>
              <a:gd name="T45" fmla="*/ 0 h 241"/>
              <a:gd name="T46" fmla="*/ 0 w 289"/>
              <a:gd name="T47" fmla="*/ 68 h 241"/>
              <a:gd name="T48" fmla="*/ 289 w 289"/>
              <a:gd name="T49" fmla="*/ 6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9" h="241">
                <a:moveTo>
                  <a:pt x="253" y="78"/>
                </a:moveTo>
                <a:lnTo>
                  <a:pt x="253" y="212"/>
                </a:lnTo>
                <a:lnTo>
                  <a:pt x="253" y="236"/>
                </a:lnTo>
                <a:lnTo>
                  <a:pt x="253" y="241"/>
                </a:lnTo>
                <a:lnTo>
                  <a:pt x="39" y="241"/>
                </a:lnTo>
                <a:lnTo>
                  <a:pt x="39" y="236"/>
                </a:lnTo>
                <a:lnTo>
                  <a:pt x="39" y="212"/>
                </a:lnTo>
                <a:lnTo>
                  <a:pt x="39" y="78"/>
                </a:lnTo>
                <a:lnTo>
                  <a:pt x="68" y="78"/>
                </a:lnTo>
                <a:lnTo>
                  <a:pt x="68" y="212"/>
                </a:lnTo>
                <a:lnTo>
                  <a:pt x="99" y="212"/>
                </a:lnTo>
                <a:lnTo>
                  <a:pt x="99" y="78"/>
                </a:lnTo>
                <a:lnTo>
                  <a:pt x="129" y="78"/>
                </a:lnTo>
                <a:lnTo>
                  <a:pt x="129" y="212"/>
                </a:lnTo>
                <a:lnTo>
                  <a:pt x="160" y="212"/>
                </a:lnTo>
                <a:lnTo>
                  <a:pt x="160" y="78"/>
                </a:lnTo>
                <a:lnTo>
                  <a:pt x="197" y="78"/>
                </a:lnTo>
                <a:lnTo>
                  <a:pt x="197" y="212"/>
                </a:lnTo>
                <a:lnTo>
                  <a:pt x="221" y="212"/>
                </a:lnTo>
                <a:lnTo>
                  <a:pt x="221" y="78"/>
                </a:lnTo>
                <a:lnTo>
                  <a:pt x="253" y="78"/>
                </a:lnTo>
                <a:close/>
                <a:moveTo>
                  <a:pt x="289" y="68"/>
                </a:moveTo>
                <a:lnTo>
                  <a:pt x="143" y="0"/>
                </a:lnTo>
                <a:lnTo>
                  <a:pt x="0" y="68"/>
                </a:lnTo>
                <a:lnTo>
                  <a:pt x="289" y="6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01" name="Group 200"/>
          <p:cNvGrpSpPr/>
          <p:nvPr userDrawn="1"/>
        </p:nvGrpSpPr>
        <p:grpSpPr>
          <a:xfrm>
            <a:off x="8210550" y="2912269"/>
            <a:ext cx="325438" cy="179785"/>
            <a:chOff x="8210550" y="3883025"/>
            <a:chExt cx="325438" cy="239713"/>
          </a:xfrm>
        </p:grpSpPr>
        <p:sp>
          <p:nvSpPr>
            <p:cNvPr id="202" name="Freeform 171"/>
            <p:cNvSpPr>
              <a:spLocks/>
            </p:cNvSpPr>
            <p:nvPr userDrawn="1"/>
          </p:nvSpPr>
          <p:spPr bwMode="auto">
            <a:xfrm>
              <a:off x="8434388" y="3883025"/>
              <a:ext cx="101600" cy="239713"/>
            </a:xfrm>
            <a:custGeom>
              <a:avLst/>
              <a:gdLst>
                <a:gd name="T0" fmla="*/ 64 w 64"/>
                <a:gd name="T1" fmla="*/ 151 h 151"/>
                <a:gd name="T2" fmla="*/ 64 w 64"/>
                <a:gd name="T3" fmla="*/ 25 h 151"/>
                <a:gd name="T4" fmla="*/ 0 w 64"/>
                <a:gd name="T5" fmla="*/ 0 h 151"/>
                <a:gd name="T6" fmla="*/ 0 w 64"/>
                <a:gd name="T7" fmla="*/ 0 h 151"/>
                <a:gd name="T8" fmla="*/ 0 w 64"/>
                <a:gd name="T9" fmla="*/ 125 h 151"/>
                <a:gd name="T10" fmla="*/ 64 w 6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51">
                  <a:moveTo>
                    <a:pt x="64" y="151"/>
                  </a:moveTo>
                  <a:lnTo>
                    <a:pt x="64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4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3" name="Freeform 172"/>
            <p:cNvSpPr>
              <a:spLocks/>
            </p:cNvSpPr>
            <p:nvPr userDrawn="1"/>
          </p:nvSpPr>
          <p:spPr bwMode="auto">
            <a:xfrm>
              <a:off x="8210550" y="3883025"/>
              <a:ext cx="104775" cy="239713"/>
            </a:xfrm>
            <a:custGeom>
              <a:avLst/>
              <a:gdLst>
                <a:gd name="T0" fmla="*/ 66 w 66"/>
                <a:gd name="T1" fmla="*/ 151 h 151"/>
                <a:gd name="T2" fmla="*/ 66 w 66"/>
                <a:gd name="T3" fmla="*/ 25 h 151"/>
                <a:gd name="T4" fmla="*/ 0 w 66"/>
                <a:gd name="T5" fmla="*/ 0 h 151"/>
                <a:gd name="T6" fmla="*/ 0 w 66"/>
                <a:gd name="T7" fmla="*/ 125 h 151"/>
                <a:gd name="T8" fmla="*/ 66 w 6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51">
                  <a:moveTo>
                    <a:pt x="66" y="151"/>
                  </a:moveTo>
                  <a:lnTo>
                    <a:pt x="66" y="25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6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4" name="Freeform 173"/>
            <p:cNvSpPr>
              <a:spLocks/>
            </p:cNvSpPr>
            <p:nvPr userDrawn="1"/>
          </p:nvSpPr>
          <p:spPr bwMode="auto">
            <a:xfrm>
              <a:off x="8323263" y="3883025"/>
              <a:ext cx="100013" cy="239713"/>
            </a:xfrm>
            <a:custGeom>
              <a:avLst/>
              <a:gdLst>
                <a:gd name="T0" fmla="*/ 63 w 63"/>
                <a:gd name="T1" fmla="*/ 125 h 151"/>
                <a:gd name="T2" fmla="*/ 63 w 63"/>
                <a:gd name="T3" fmla="*/ 108 h 151"/>
                <a:gd name="T4" fmla="*/ 63 w 63"/>
                <a:gd name="T5" fmla="*/ 0 h 151"/>
                <a:gd name="T6" fmla="*/ 0 w 63"/>
                <a:gd name="T7" fmla="*/ 25 h 151"/>
                <a:gd name="T8" fmla="*/ 0 w 63"/>
                <a:gd name="T9" fmla="*/ 151 h 151"/>
                <a:gd name="T10" fmla="*/ 63 w 63"/>
                <a:gd name="T1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51">
                  <a:moveTo>
                    <a:pt x="63" y="125"/>
                  </a:moveTo>
                  <a:lnTo>
                    <a:pt x="63" y="108"/>
                  </a:lnTo>
                  <a:lnTo>
                    <a:pt x="63" y="0"/>
                  </a:lnTo>
                  <a:lnTo>
                    <a:pt x="0" y="25"/>
                  </a:lnTo>
                  <a:lnTo>
                    <a:pt x="0" y="151"/>
                  </a:lnTo>
                  <a:lnTo>
                    <a:pt x="63" y="12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>
            <a:off x="7554914" y="985838"/>
            <a:ext cx="420687" cy="208360"/>
            <a:chOff x="7554913" y="1314450"/>
            <a:chExt cx="420687" cy="277813"/>
          </a:xfrm>
        </p:grpSpPr>
        <p:sp>
          <p:nvSpPr>
            <p:cNvPr id="206" name="Freeform 174"/>
            <p:cNvSpPr>
              <a:spLocks/>
            </p:cNvSpPr>
            <p:nvPr userDrawn="1"/>
          </p:nvSpPr>
          <p:spPr bwMode="auto">
            <a:xfrm>
              <a:off x="7832725" y="1314450"/>
              <a:ext cx="142875" cy="263525"/>
            </a:xfrm>
            <a:custGeom>
              <a:avLst/>
              <a:gdLst>
                <a:gd name="T0" fmla="*/ 37 w 37"/>
                <a:gd name="T1" fmla="*/ 68 h 68"/>
                <a:gd name="T2" fmla="*/ 37 w 37"/>
                <a:gd name="T3" fmla="*/ 65 h 68"/>
                <a:gd name="T4" fmla="*/ 37 w 37"/>
                <a:gd name="T5" fmla="*/ 7 h 68"/>
                <a:gd name="T6" fmla="*/ 32 w 37"/>
                <a:gd name="T7" fmla="*/ 0 h 68"/>
                <a:gd name="T8" fmla="*/ 0 w 37"/>
                <a:gd name="T9" fmla="*/ 32 h 68"/>
                <a:gd name="T10" fmla="*/ 37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37" y="68"/>
                  </a:moveTo>
                  <a:cubicBezTo>
                    <a:pt x="37" y="68"/>
                    <a:pt x="37" y="66"/>
                    <a:pt x="37" y="6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4"/>
                    <a:pt x="35" y="1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7" y="6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7" name="Freeform 175"/>
            <p:cNvSpPr>
              <a:spLocks/>
            </p:cNvSpPr>
            <p:nvPr userDrawn="1"/>
          </p:nvSpPr>
          <p:spPr bwMode="auto">
            <a:xfrm>
              <a:off x="7554913" y="1314450"/>
              <a:ext cx="142875" cy="266700"/>
            </a:xfrm>
            <a:custGeom>
              <a:avLst/>
              <a:gdLst>
                <a:gd name="T0" fmla="*/ 5 w 37"/>
                <a:gd name="T1" fmla="*/ 0 h 69"/>
                <a:gd name="T2" fmla="*/ 0 w 37"/>
                <a:gd name="T3" fmla="*/ 7 h 69"/>
                <a:gd name="T4" fmla="*/ 0 w 37"/>
                <a:gd name="T5" fmla="*/ 65 h 69"/>
                <a:gd name="T6" fmla="*/ 1 w 37"/>
                <a:gd name="T7" fmla="*/ 69 h 69"/>
                <a:gd name="T8" fmla="*/ 37 w 37"/>
                <a:gd name="T9" fmla="*/ 32 h 69"/>
                <a:gd name="T10" fmla="*/ 5 w 37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5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8"/>
                    <a:pt x="1" y="69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8" name="Freeform 176"/>
            <p:cNvSpPr>
              <a:spLocks/>
            </p:cNvSpPr>
            <p:nvPr userDrawn="1"/>
          </p:nvSpPr>
          <p:spPr bwMode="auto">
            <a:xfrm>
              <a:off x="7573963" y="1454150"/>
              <a:ext cx="382588" cy="138113"/>
            </a:xfrm>
            <a:custGeom>
              <a:avLst/>
              <a:gdLst>
                <a:gd name="T0" fmla="*/ 57 w 99"/>
                <a:gd name="T1" fmla="*/ 6 h 36"/>
                <a:gd name="T2" fmla="*/ 50 w 99"/>
                <a:gd name="T3" fmla="*/ 9 h 36"/>
                <a:gd name="T4" fmla="*/ 43 w 99"/>
                <a:gd name="T5" fmla="*/ 6 h 36"/>
                <a:gd name="T6" fmla="*/ 36 w 99"/>
                <a:gd name="T7" fmla="*/ 0 h 36"/>
                <a:gd name="T8" fmla="*/ 0 w 99"/>
                <a:gd name="T9" fmla="*/ 36 h 36"/>
                <a:gd name="T10" fmla="*/ 2 w 99"/>
                <a:gd name="T11" fmla="*/ 36 h 36"/>
                <a:gd name="T12" fmla="*/ 97 w 99"/>
                <a:gd name="T13" fmla="*/ 36 h 36"/>
                <a:gd name="T14" fmla="*/ 99 w 99"/>
                <a:gd name="T15" fmla="*/ 36 h 36"/>
                <a:gd name="T16" fmla="*/ 63 w 99"/>
                <a:gd name="T17" fmla="*/ 0 h 36"/>
                <a:gd name="T18" fmla="*/ 57 w 99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6">
                  <a:moveTo>
                    <a:pt x="57" y="6"/>
                  </a:moveTo>
                  <a:cubicBezTo>
                    <a:pt x="55" y="8"/>
                    <a:pt x="52" y="9"/>
                    <a:pt x="50" y="9"/>
                  </a:cubicBezTo>
                  <a:cubicBezTo>
                    <a:pt x="47" y="9"/>
                    <a:pt x="45" y="8"/>
                    <a:pt x="43" y="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57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9" name="Freeform 177"/>
            <p:cNvSpPr>
              <a:spLocks/>
            </p:cNvSpPr>
            <p:nvPr userDrawn="1"/>
          </p:nvSpPr>
          <p:spPr bwMode="auto">
            <a:xfrm>
              <a:off x="7604125" y="1314450"/>
              <a:ext cx="320675" cy="155575"/>
            </a:xfrm>
            <a:custGeom>
              <a:avLst/>
              <a:gdLst>
                <a:gd name="T0" fmla="*/ 0 w 83"/>
                <a:gd name="T1" fmla="*/ 0 h 40"/>
                <a:gd name="T2" fmla="*/ 28 w 83"/>
                <a:gd name="T3" fmla="*/ 28 h 40"/>
                <a:gd name="T4" fmla="*/ 32 w 83"/>
                <a:gd name="T5" fmla="*/ 32 h 40"/>
                <a:gd name="T6" fmla="*/ 39 w 83"/>
                <a:gd name="T7" fmla="*/ 38 h 40"/>
                <a:gd name="T8" fmla="*/ 45 w 83"/>
                <a:gd name="T9" fmla="*/ 38 h 40"/>
                <a:gd name="T10" fmla="*/ 51 w 83"/>
                <a:gd name="T11" fmla="*/ 32 h 40"/>
                <a:gd name="T12" fmla="*/ 55 w 83"/>
                <a:gd name="T13" fmla="*/ 28 h 40"/>
                <a:gd name="T14" fmla="*/ 83 w 83"/>
                <a:gd name="T15" fmla="*/ 0 h 40"/>
                <a:gd name="T16" fmla="*/ 0 w 8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0">
                  <a:moveTo>
                    <a:pt x="0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40"/>
                    <a:pt x="43" y="40"/>
                    <a:pt x="45" y="3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10" name="Freeform 178"/>
          <p:cNvSpPr>
            <a:spLocks noEditPoints="1"/>
          </p:cNvSpPr>
          <p:nvPr userDrawn="1"/>
        </p:nvSpPr>
        <p:spPr bwMode="auto">
          <a:xfrm>
            <a:off x="5719763" y="3002757"/>
            <a:ext cx="452438" cy="321469"/>
          </a:xfrm>
          <a:custGeom>
            <a:avLst/>
            <a:gdLst>
              <a:gd name="T0" fmla="*/ 103 w 117"/>
              <a:gd name="T1" fmla="*/ 55 h 111"/>
              <a:gd name="T2" fmla="*/ 89 w 117"/>
              <a:gd name="T3" fmla="*/ 69 h 111"/>
              <a:gd name="T4" fmla="*/ 95 w 117"/>
              <a:gd name="T5" fmla="*/ 80 h 111"/>
              <a:gd name="T6" fmla="*/ 66 w 117"/>
              <a:gd name="T7" fmla="*/ 102 h 111"/>
              <a:gd name="T8" fmla="*/ 50 w 117"/>
              <a:gd name="T9" fmla="*/ 92 h 111"/>
              <a:gd name="T10" fmla="*/ 49 w 117"/>
              <a:gd name="T11" fmla="*/ 81 h 111"/>
              <a:gd name="T12" fmla="*/ 88 w 117"/>
              <a:gd name="T13" fmla="*/ 25 h 111"/>
              <a:gd name="T14" fmla="*/ 81 w 117"/>
              <a:gd name="T15" fmla="*/ 10 h 111"/>
              <a:gd name="T16" fmla="*/ 81 w 117"/>
              <a:gd name="T17" fmla="*/ 9 h 111"/>
              <a:gd name="T18" fmla="*/ 73 w 117"/>
              <a:gd name="T19" fmla="*/ 0 h 111"/>
              <a:gd name="T20" fmla="*/ 65 w 117"/>
              <a:gd name="T21" fmla="*/ 9 h 111"/>
              <a:gd name="T22" fmla="*/ 73 w 117"/>
              <a:gd name="T23" fmla="*/ 17 h 111"/>
              <a:gd name="T24" fmla="*/ 76 w 117"/>
              <a:gd name="T25" fmla="*/ 16 h 111"/>
              <a:gd name="T26" fmla="*/ 80 w 117"/>
              <a:gd name="T27" fmla="*/ 24 h 111"/>
              <a:gd name="T28" fmla="*/ 44 w 117"/>
              <a:gd name="T29" fmla="*/ 73 h 111"/>
              <a:gd name="T30" fmla="*/ 20 w 117"/>
              <a:gd name="T31" fmla="*/ 51 h 111"/>
              <a:gd name="T32" fmla="*/ 9 w 117"/>
              <a:gd name="T33" fmla="*/ 24 h 111"/>
              <a:gd name="T34" fmla="*/ 13 w 117"/>
              <a:gd name="T35" fmla="*/ 16 h 111"/>
              <a:gd name="T36" fmla="*/ 15 w 117"/>
              <a:gd name="T37" fmla="*/ 17 h 111"/>
              <a:gd name="T38" fmla="*/ 24 w 117"/>
              <a:gd name="T39" fmla="*/ 9 h 111"/>
              <a:gd name="T40" fmla="*/ 15 w 117"/>
              <a:gd name="T41" fmla="*/ 0 h 111"/>
              <a:gd name="T42" fmla="*/ 7 w 117"/>
              <a:gd name="T43" fmla="*/ 9 h 111"/>
              <a:gd name="T44" fmla="*/ 7 w 117"/>
              <a:gd name="T45" fmla="*/ 10 h 111"/>
              <a:gd name="T46" fmla="*/ 0 w 117"/>
              <a:gd name="T47" fmla="*/ 25 h 111"/>
              <a:gd name="T48" fmla="*/ 40 w 117"/>
              <a:gd name="T49" fmla="*/ 81 h 111"/>
              <a:gd name="T50" fmla="*/ 42 w 117"/>
              <a:gd name="T51" fmla="*/ 94 h 111"/>
              <a:gd name="T52" fmla="*/ 66 w 117"/>
              <a:gd name="T53" fmla="*/ 110 h 111"/>
              <a:gd name="T54" fmla="*/ 67 w 117"/>
              <a:gd name="T55" fmla="*/ 111 h 111"/>
              <a:gd name="T56" fmla="*/ 103 w 117"/>
              <a:gd name="T57" fmla="*/ 83 h 111"/>
              <a:gd name="T58" fmla="*/ 103 w 117"/>
              <a:gd name="T59" fmla="*/ 83 h 111"/>
              <a:gd name="T60" fmla="*/ 117 w 117"/>
              <a:gd name="T61" fmla="*/ 69 h 111"/>
              <a:gd name="T62" fmla="*/ 103 w 117"/>
              <a:gd name="T63" fmla="*/ 55 h 111"/>
              <a:gd name="T64" fmla="*/ 103 w 117"/>
              <a:gd name="T65" fmla="*/ 77 h 111"/>
              <a:gd name="T66" fmla="*/ 95 w 117"/>
              <a:gd name="T67" fmla="*/ 69 h 111"/>
              <a:gd name="T68" fmla="*/ 103 w 117"/>
              <a:gd name="T69" fmla="*/ 62 h 111"/>
              <a:gd name="T70" fmla="*/ 110 w 117"/>
              <a:gd name="T71" fmla="*/ 69 h 111"/>
              <a:gd name="T72" fmla="*/ 103 w 117"/>
              <a:gd name="T73" fmla="*/ 7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11">
                <a:moveTo>
                  <a:pt x="103" y="55"/>
                </a:moveTo>
                <a:cubicBezTo>
                  <a:pt x="95" y="55"/>
                  <a:pt x="89" y="61"/>
                  <a:pt x="89" y="69"/>
                </a:cubicBezTo>
                <a:cubicBezTo>
                  <a:pt x="89" y="74"/>
                  <a:pt x="91" y="78"/>
                  <a:pt x="95" y="80"/>
                </a:cubicBezTo>
                <a:cubicBezTo>
                  <a:pt x="87" y="95"/>
                  <a:pt x="77" y="102"/>
                  <a:pt x="66" y="102"/>
                </a:cubicBezTo>
                <a:cubicBezTo>
                  <a:pt x="58" y="102"/>
                  <a:pt x="51" y="96"/>
                  <a:pt x="50" y="92"/>
                </a:cubicBezTo>
                <a:cubicBezTo>
                  <a:pt x="49" y="90"/>
                  <a:pt x="49" y="85"/>
                  <a:pt x="49" y="81"/>
                </a:cubicBezTo>
                <a:cubicBezTo>
                  <a:pt x="72" y="76"/>
                  <a:pt x="88" y="32"/>
                  <a:pt x="88" y="25"/>
                </a:cubicBezTo>
                <a:cubicBezTo>
                  <a:pt x="89" y="20"/>
                  <a:pt x="85" y="14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4"/>
                  <a:pt x="78" y="0"/>
                  <a:pt x="73" y="0"/>
                </a:cubicBezTo>
                <a:cubicBezTo>
                  <a:pt x="69" y="0"/>
                  <a:pt x="65" y="4"/>
                  <a:pt x="65" y="9"/>
                </a:cubicBezTo>
                <a:cubicBezTo>
                  <a:pt x="65" y="13"/>
                  <a:pt x="69" y="17"/>
                  <a:pt x="73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8" y="19"/>
                  <a:pt x="80" y="22"/>
                  <a:pt x="80" y="24"/>
                </a:cubicBezTo>
                <a:cubicBezTo>
                  <a:pt x="79" y="30"/>
                  <a:pt x="62" y="73"/>
                  <a:pt x="44" y="73"/>
                </a:cubicBezTo>
                <a:cubicBezTo>
                  <a:pt x="37" y="73"/>
                  <a:pt x="29" y="65"/>
                  <a:pt x="20" y="51"/>
                </a:cubicBezTo>
                <a:cubicBezTo>
                  <a:pt x="14" y="40"/>
                  <a:pt x="9" y="27"/>
                  <a:pt x="9" y="24"/>
                </a:cubicBezTo>
                <a:cubicBezTo>
                  <a:pt x="9" y="22"/>
                  <a:pt x="10" y="19"/>
                  <a:pt x="13" y="16"/>
                </a:cubicBezTo>
                <a:cubicBezTo>
                  <a:pt x="14" y="17"/>
                  <a:pt x="15" y="17"/>
                  <a:pt x="15" y="17"/>
                </a:cubicBezTo>
                <a:cubicBezTo>
                  <a:pt x="20" y="17"/>
                  <a:pt x="24" y="13"/>
                  <a:pt x="24" y="9"/>
                </a:cubicBezTo>
                <a:cubicBezTo>
                  <a:pt x="24" y="4"/>
                  <a:pt x="20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9"/>
                  <a:pt x="7" y="9"/>
                  <a:pt x="7" y="10"/>
                </a:cubicBezTo>
                <a:cubicBezTo>
                  <a:pt x="4" y="14"/>
                  <a:pt x="0" y="20"/>
                  <a:pt x="0" y="25"/>
                </a:cubicBezTo>
                <a:cubicBezTo>
                  <a:pt x="1" y="32"/>
                  <a:pt x="17" y="76"/>
                  <a:pt x="40" y="81"/>
                </a:cubicBezTo>
                <a:cubicBezTo>
                  <a:pt x="40" y="85"/>
                  <a:pt x="41" y="91"/>
                  <a:pt x="42" y="94"/>
                </a:cubicBezTo>
                <a:cubicBezTo>
                  <a:pt x="44" y="102"/>
                  <a:pt x="54" y="110"/>
                  <a:pt x="66" y="110"/>
                </a:cubicBezTo>
                <a:cubicBezTo>
                  <a:pt x="66" y="111"/>
                  <a:pt x="67" y="111"/>
                  <a:pt x="67" y="111"/>
                </a:cubicBezTo>
                <a:cubicBezTo>
                  <a:pt x="76" y="111"/>
                  <a:pt x="91" y="107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10" y="83"/>
                  <a:pt x="117" y="77"/>
                  <a:pt x="117" y="69"/>
                </a:cubicBezTo>
                <a:cubicBezTo>
                  <a:pt x="117" y="61"/>
                  <a:pt x="110" y="55"/>
                  <a:pt x="103" y="55"/>
                </a:cubicBezTo>
                <a:close/>
                <a:moveTo>
                  <a:pt x="103" y="77"/>
                </a:moveTo>
                <a:cubicBezTo>
                  <a:pt x="99" y="77"/>
                  <a:pt x="95" y="73"/>
                  <a:pt x="95" y="69"/>
                </a:cubicBezTo>
                <a:cubicBezTo>
                  <a:pt x="95" y="65"/>
                  <a:pt x="99" y="62"/>
                  <a:pt x="103" y="62"/>
                </a:cubicBezTo>
                <a:cubicBezTo>
                  <a:pt x="107" y="62"/>
                  <a:pt x="110" y="65"/>
                  <a:pt x="110" y="69"/>
                </a:cubicBezTo>
                <a:cubicBezTo>
                  <a:pt x="110" y="73"/>
                  <a:pt x="107" y="77"/>
                  <a:pt x="10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1" name="Oval 179"/>
          <p:cNvSpPr>
            <a:spLocks noChangeArrowheads="1"/>
          </p:cNvSpPr>
          <p:nvPr userDrawn="1"/>
        </p:nvSpPr>
        <p:spPr bwMode="auto">
          <a:xfrm>
            <a:off x="6102350" y="3190875"/>
            <a:ext cx="31750" cy="23813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2" name="Freeform 180"/>
          <p:cNvSpPr>
            <a:spLocks noEditPoints="1"/>
          </p:cNvSpPr>
          <p:nvPr userDrawn="1"/>
        </p:nvSpPr>
        <p:spPr bwMode="auto">
          <a:xfrm>
            <a:off x="7612063" y="1762125"/>
            <a:ext cx="374650" cy="272654"/>
          </a:xfrm>
          <a:custGeom>
            <a:avLst/>
            <a:gdLst>
              <a:gd name="T0" fmla="*/ 29 w 97"/>
              <a:gd name="T1" fmla="*/ 6 h 94"/>
              <a:gd name="T2" fmla="*/ 68 w 97"/>
              <a:gd name="T3" fmla="*/ 6 h 94"/>
              <a:gd name="T4" fmla="*/ 68 w 97"/>
              <a:gd name="T5" fmla="*/ 17 h 94"/>
              <a:gd name="T6" fmla="*/ 74 w 97"/>
              <a:gd name="T7" fmla="*/ 17 h 94"/>
              <a:gd name="T8" fmla="*/ 74 w 97"/>
              <a:gd name="T9" fmla="*/ 6 h 94"/>
              <a:gd name="T10" fmla="*/ 68 w 97"/>
              <a:gd name="T11" fmla="*/ 0 h 94"/>
              <a:gd name="T12" fmla="*/ 29 w 97"/>
              <a:gd name="T13" fmla="*/ 0 h 94"/>
              <a:gd name="T14" fmla="*/ 23 w 97"/>
              <a:gd name="T15" fmla="*/ 6 h 94"/>
              <a:gd name="T16" fmla="*/ 23 w 97"/>
              <a:gd name="T17" fmla="*/ 17 h 94"/>
              <a:gd name="T18" fmla="*/ 29 w 97"/>
              <a:gd name="T19" fmla="*/ 17 h 94"/>
              <a:gd name="T20" fmla="*/ 29 w 97"/>
              <a:gd name="T21" fmla="*/ 6 h 94"/>
              <a:gd name="T22" fmla="*/ 57 w 97"/>
              <a:gd name="T23" fmla="*/ 59 h 94"/>
              <a:gd name="T24" fmla="*/ 51 w 97"/>
              <a:gd name="T25" fmla="*/ 65 h 94"/>
              <a:gd name="T26" fmla="*/ 45 w 97"/>
              <a:gd name="T27" fmla="*/ 65 h 94"/>
              <a:gd name="T28" fmla="*/ 39 w 97"/>
              <a:gd name="T29" fmla="*/ 59 h 94"/>
              <a:gd name="T30" fmla="*/ 39 w 97"/>
              <a:gd name="T31" fmla="*/ 57 h 94"/>
              <a:gd name="T32" fmla="*/ 0 w 97"/>
              <a:gd name="T33" fmla="*/ 44 h 94"/>
              <a:gd name="T34" fmla="*/ 0 w 97"/>
              <a:gd name="T35" fmla="*/ 91 h 94"/>
              <a:gd name="T36" fmla="*/ 3 w 97"/>
              <a:gd name="T37" fmla="*/ 94 h 94"/>
              <a:gd name="T38" fmla="*/ 94 w 97"/>
              <a:gd name="T39" fmla="*/ 94 h 94"/>
              <a:gd name="T40" fmla="*/ 97 w 97"/>
              <a:gd name="T41" fmla="*/ 91 h 94"/>
              <a:gd name="T42" fmla="*/ 97 w 97"/>
              <a:gd name="T43" fmla="*/ 44 h 94"/>
              <a:gd name="T44" fmla="*/ 57 w 97"/>
              <a:gd name="T45" fmla="*/ 57 h 94"/>
              <a:gd name="T46" fmla="*/ 57 w 97"/>
              <a:gd name="T47" fmla="*/ 59 h 94"/>
              <a:gd name="T48" fmla="*/ 94 w 97"/>
              <a:gd name="T49" fmla="*/ 19 h 94"/>
              <a:gd name="T50" fmla="*/ 3 w 97"/>
              <a:gd name="T51" fmla="*/ 19 h 94"/>
              <a:gd name="T52" fmla="*/ 0 w 97"/>
              <a:gd name="T53" fmla="*/ 22 h 94"/>
              <a:gd name="T54" fmla="*/ 0 w 97"/>
              <a:gd name="T55" fmla="*/ 39 h 94"/>
              <a:gd name="T56" fmla="*/ 39 w 97"/>
              <a:gd name="T57" fmla="*/ 53 h 94"/>
              <a:gd name="T58" fmla="*/ 39 w 97"/>
              <a:gd name="T59" fmla="*/ 48 h 94"/>
              <a:gd name="T60" fmla="*/ 45 w 97"/>
              <a:gd name="T61" fmla="*/ 42 h 94"/>
              <a:gd name="T62" fmla="*/ 51 w 97"/>
              <a:gd name="T63" fmla="*/ 42 h 94"/>
              <a:gd name="T64" fmla="*/ 57 w 97"/>
              <a:gd name="T65" fmla="*/ 48 h 94"/>
              <a:gd name="T66" fmla="*/ 57 w 97"/>
              <a:gd name="T67" fmla="*/ 53 h 94"/>
              <a:gd name="T68" fmla="*/ 97 w 97"/>
              <a:gd name="T69" fmla="*/ 39 h 94"/>
              <a:gd name="T70" fmla="*/ 97 w 97"/>
              <a:gd name="T71" fmla="*/ 22 h 94"/>
              <a:gd name="T72" fmla="*/ 94 w 97"/>
              <a:gd name="T73" fmla="*/ 19 h 94"/>
              <a:gd name="T74" fmla="*/ 51 w 97"/>
              <a:gd name="T75" fmla="*/ 61 h 94"/>
              <a:gd name="T76" fmla="*/ 53 w 97"/>
              <a:gd name="T77" fmla="*/ 59 h 94"/>
              <a:gd name="T78" fmla="*/ 53 w 97"/>
              <a:gd name="T79" fmla="*/ 48 h 94"/>
              <a:gd name="T80" fmla="*/ 51 w 97"/>
              <a:gd name="T81" fmla="*/ 46 h 94"/>
              <a:gd name="T82" fmla="*/ 45 w 97"/>
              <a:gd name="T83" fmla="*/ 46 h 94"/>
              <a:gd name="T84" fmla="*/ 43 w 97"/>
              <a:gd name="T85" fmla="*/ 48 h 94"/>
              <a:gd name="T86" fmla="*/ 43 w 97"/>
              <a:gd name="T87" fmla="*/ 59 h 94"/>
              <a:gd name="T88" fmla="*/ 45 w 97"/>
              <a:gd name="T89" fmla="*/ 61 h 94"/>
              <a:gd name="T90" fmla="*/ 51 w 97"/>
              <a:gd name="T91" fmla="*/ 6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4">
                <a:moveTo>
                  <a:pt x="29" y="6"/>
                </a:move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3" y="3"/>
                  <a:pt x="23" y="6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lnTo>
                  <a:pt x="29" y="6"/>
                </a:lnTo>
                <a:close/>
                <a:moveTo>
                  <a:pt x="57" y="59"/>
                </a:moveTo>
                <a:cubicBezTo>
                  <a:pt x="57" y="62"/>
                  <a:pt x="55" y="65"/>
                  <a:pt x="51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5"/>
                  <a:pt x="39" y="62"/>
                  <a:pt x="39" y="59"/>
                </a:cubicBezTo>
                <a:cubicBezTo>
                  <a:pt x="39" y="57"/>
                  <a:pt x="39" y="57"/>
                  <a:pt x="39" y="57"/>
                </a:cubicBezTo>
                <a:cubicBezTo>
                  <a:pt x="23" y="56"/>
                  <a:pt x="9" y="50"/>
                  <a:pt x="0" y="4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3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4"/>
                  <a:pt x="97" y="93"/>
                  <a:pt x="97" y="91"/>
                </a:cubicBezTo>
                <a:cubicBezTo>
                  <a:pt x="97" y="44"/>
                  <a:pt x="97" y="44"/>
                  <a:pt x="97" y="44"/>
                </a:cubicBezTo>
                <a:cubicBezTo>
                  <a:pt x="87" y="50"/>
                  <a:pt x="74" y="56"/>
                  <a:pt x="57" y="57"/>
                </a:cubicBezTo>
                <a:lnTo>
                  <a:pt x="57" y="59"/>
                </a:lnTo>
                <a:close/>
                <a:moveTo>
                  <a:pt x="94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45"/>
                  <a:pt x="22" y="52"/>
                  <a:pt x="39" y="53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5"/>
                  <a:pt x="42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7" y="45"/>
                  <a:pt x="57" y="48"/>
                </a:cubicBezTo>
                <a:cubicBezTo>
                  <a:pt x="57" y="53"/>
                  <a:pt x="57" y="53"/>
                  <a:pt x="57" y="53"/>
                </a:cubicBezTo>
                <a:cubicBezTo>
                  <a:pt x="74" y="52"/>
                  <a:pt x="88" y="45"/>
                  <a:pt x="97" y="39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0"/>
                  <a:pt x="95" y="19"/>
                  <a:pt x="94" y="19"/>
                </a:cubicBezTo>
                <a:close/>
                <a:moveTo>
                  <a:pt x="51" y="61"/>
                </a:moveTo>
                <a:cubicBezTo>
                  <a:pt x="52" y="61"/>
                  <a:pt x="53" y="60"/>
                  <a:pt x="53" y="59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7"/>
                  <a:pt x="52" y="46"/>
                  <a:pt x="51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6"/>
                  <a:pt x="43" y="47"/>
                  <a:pt x="43" y="4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60"/>
                  <a:pt x="44" y="61"/>
                  <a:pt x="45" y="61"/>
                </a:cubicBezTo>
                <a:lnTo>
                  <a:pt x="51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13" name="Group 212"/>
          <p:cNvGrpSpPr/>
          <p:nvPr userDrawn="1"/>
        </p:nvGrpSpPr>
        <p:grpSpPr>
          <a:xfrm>
            <a:off x="8482013" y="763192"/>
            <a:ext cx="520700" cy="373856"/>
            <a:chOff x="8482013" y="1017588"/>
            <a:chExt cx="520700" cy="498475"/>
          </a:xfrm>
        </p:grpSpPr>
        <p:sp>
          <p:nvSpPr>
            <p:cNvPr id="214" name="Oval 181"/>
            <p:cNvSpPr>
              <a:spLocks noChangeArrowheads="1"/>
            </p:cNvSpPr>
            <p:nvPr userDrawn="1"/>
          </p:nvSpPr>
          <p:spPr bwMode="auto">
            <a:xfrm>
              <a:off x="8870950" y="1106488"/>
              <a:ext cx="66675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8482013" y="1071563"/>
              <a:ext cx="520700" cy="444500"/>
            </a:xfrm>
            <a:custGeom>
              <a:avLst/>
              <a:gdLst>
                <a:gd name="T0" fmla="*/ 126 w 135"/>
                <a:gd name="T1" fmla="*/ 36 h 115"/>
                <a:gd name="T2" fmla="*/ 109 w 135"/>
                <a:gd name="T3" fmla="*/ 28 h 115"/>
                <a:gd name="T4" fmla="*/ 100 w 135"/>
                <a:gd name="T5" fmla="*/ 29 h 115"/>
                <a:gd name="T6" fmla="*/ 93 w 135"/>
                <a:gd name="T7" fmla="*/ 6 h 115"/>
                <a:gd name="T8" fmla="*/ 86 w 135"/>
                <a:gd name="T9" fmla="*/ 5 h 115"/>
                <a:gd name="T10" fmla="*/ 79 w 135"/>
                <a:gd name="T11" fmla="*/ 29 h 115"/>
                <a:gd name="T12" fmla="*/ 78 w 135"/>
                <a:gd name="T13" fmla="*/ 29 h 115"/>
                <a:gd name="T14" fmla="*/ 58 w 135"/>
                <a:gd name="T15" fmla="*/ 29 h 115"/>
                <a:gd name="T16" fmla="*/ 56 w 135"/>
                <a:gd name="T17" fmla="*/ 29 h 115"/>
                <a:gd name="T18" fmla="*/ 54 w 135"/>
                <a:gd name="T19" fmla="*/ 5 h 115"/>
                <a:gd name="T20" fmla="*/ 41 w 135"/>
                <a:gd name="T21" fmla="*/ 5 h 115"/>
                <a:gd name="T22" fmla="*/ 37 w 135"/>
                <a:gd name="T23" fmla="*/ 29 h 115"/>
                <a:gd name="T24" fmla="*/ 35 w 135"/>
                <a:gd name="T25" fmla="*/ 29 h 115"/>
                <a:gd name="T26" fmla="*/ 6 w 135"/>
                <a:gd name="T27" fmla="*/ 40 h 115"/>
                <a:gd name="T28" fmla="*/ 8 w 135"/>
                <a:gd name="T29" fmla="*/ 66 h 115"/>
                <a:gd name="T30" fmla="*/ 15 w 135"/>
                <a:gd name="T31" fmla="*/ 42 h 115"/>
                <a:gd name="T32" fmla="*/ 25 w 135"/>
                <a:gd name="T33" fmla="*/ 108 h 115"/>
                <a:gd name="T34" fmla="*/ 27 w 135"/>
                <a:gd name="T35" fmla="*/ 69 h 115"/>
                <a:gd name="T36" fmla="*/ 36 w 135"/>
                <a:gd name="T37" fmla="*/ 108 h 115"/>
                <a:gd name="T38" fmla="*/ 37 w 135"/>
                <a:gd name="T39" fmla="*/ 42 h 115"/>
                <a:gd name="T40" fmla="*/ 45 w 135"/>
                <a:gd name="T41" fmla="*/ 31 h 115"/>
                <a:gd name="T42" fmla="*/ 47 w 135"/>
                <a:gd name="T43" fmla="*/ 31 h 115"/>
                <a:gd name="T44" fmla="*/ 56 w 135"/>
                <a:gd name="T45" fmla="*/ 42 h 115"/>
                <a:gd name="T46" fmla="*/ 56 w 135"/>
                <a:gd name="T47" fmla="*/ 108 h 115"/>
                <a:gd name="T48" fmla="*/ 66 w 135"/>
                <a:gd name="T49" fmla="*/ 69 h 115"/>
                <a:gd name="T50" fmla="*/ 68 w 135"/>
                <a:gd name="T51" fmla="*/ 108 h 115"/>
                <a:gd name="T52" fmla="*/ 77 w 135"/>
                <a:gd name="T53" fmla="*/ 42 h 115"/>
                <a:gd name="T54" fmla="*/ 86 w 135"/>
                <a:gd name="T55" fmla="*/ 31 h 115"/>
                <a:gd name="T56" fmla="*/ 93 w 135"/>
                <a:gd name="T57" fmla="*/ 33 h 115"/>
                <a:gd name="T58" fmla="*/ 100 w 135"/>
                <a:gd name="T59" fmla="*/ 40 h 115"/>
                <a:gd name="T60" fmla="*/ 90 w 135"/>
                <a:gd name="T61" fmla="*/ 79 h 115"/>
                <a:gd name="T62" fmla="*/ 100 w 135"/>
                <a:gd name="T63" fmla="*/ 109 h 115"/>
                <a:gd name="T64" fmla="*/ 108 w 135"/>
                <a:gd name="T65" fmla="*/ 79 h 115"/>
                <a:gd name="T66" fmla="*/ 111 w 135"/>
                <a:gd name="T67" fmla="*/ 109 h 115"/>
                <a:gd name="T68" fmla="*/ 119 w 135"/>
                <a:gd name="T69" fmla="*/ 79 h 115"/>
                <a:gd name="T70" fmla="*/ 118 w 135"/>
                <a:gd name="T71" fmla="*/ 40 h 115"/>
                <a:gd name="T72" fmla="*/ 126 w 135"/>
                <a:gd name="T73" fmla="*/ 6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15">
                  <a:moveTo>
                    <a:pt x="133" y="60"/>
                  </a:moveTo>
                  <a:cubicBezTo>
                    <a:pt x="126" y="36"/>
                    <a:pt x="126" y="36"/>
                    <a:pt x="126" y="36"/>
                  </a:cubicBezTo>
                  <a:cubicBezTo>
                    <a:pt x="125" y="33"/>
                    <a:pt x="121" y="28"/>
                    <a:pt x="115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2" y="28"/>
                    <a:pt x="101" y="28"/>
                    <a:pt x="100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1" y="3"/>
                    <a:pt x="88" y="3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0"/>
                    <a:pt x="79" y="0"/>
                    <a:pt x="79" y="5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6" y="29"/>
                    <a:pt x="76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"/>
                    <a:pt x="49" y="0"/>
                    <a:pt x="47" y="3"/>
                  </a:cubicBezTo>
                  <a:cubicBezTo>
                    <a:pt x="46" y="0"/>
                    <a:pt x="41" y="1"/>
                    <a:pt x="41" y="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29"/>
                    <a:pt x="7" y="33"/>
                    <a:pt x="6" y="4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70"/>
                    <a:pt x="8" y="71"/>
                    <a:pt x="8" y="66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15"/>
                    <a:pt x="25" y="115"/>
                    <a:pt x="25" y="10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5"/>
                    <a:pt x="36" y="115"/>
                    <a:pt x="36" y="10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2" y="41"/>
                    <a:pt x="45" y="36"/>
                    <a:pt x="45" y="3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50" y="41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15"/>
                    <a:pt x="66" y="115"/>
                    <a:pt x="66" y="10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8" y="115"/>
                    <a:pt x="77" y="115"/>
                    <a:pt x="77" y="10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3" y="41"/>
                    <a:pt x="86" y="36"/>
                    <a:pt x="86" y="3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5"/>
                    <a:pt x="96" y="3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14"/>
                    <a:pt x="108" y="114"/>
                    <a:pt x="108" y="10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4"/>
                    <a:pt x="119" y="114"/>
                    <a:pt x="119" y="10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8" y="68"/>
                    <a:pt x="135" y="65"/>
                    <a:pt x="133" y="6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6" name="Oval 183"/>
            <p:cNvSpPr>
              <a:spLocks noChangeArrowheads="1"/>
            </p:cNvSpPr>
            <p:nvPr userDrawn="1"/>
          </p:nvSpPr>
          <p:spPr bwMode="auto">
            <a:xfrm>
              <a:off x="8705850" y="1109663"/>
              <a:ext cx="65088" cy="619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7" name="Oval 184"/>
            <p:cNvSpPr>
              <a:spLocks noChangeArrowheads="1"/>
            </p:cNvSpPr>
            <p:nvPr userDrawn="1"/>
          </p:nvSpPr>
          <p:spPr bwMode="auto">
            <a:xfrm>
              <a:off x="8547100" y="1106488"/>
              <a:ext cx="65088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8" name="Rectangle 185"/>
            <p:cNvSpPr>
              <a:spLocks noChangeArrowheads="1"/>
            </p:cNvSpPr>
            <p:nvPr userDrawn="1"/>
          </p:nvSpPr>
          <p:spPr bwMode="auto">
            <a:xfrm>
              <a:off x="8662988" y="1017588"/>
              <a:ext cx="7938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9" name="Rectangle 186"/>
            <p:cNvSpPr>
              <a:spLocks noChangeArrowheads="1"/>
            </p:cNvSpPr>
            <p:nvPr userDrawn="1"/>
          </p:nvSpPr>
          <p:spPr bwMode="auto">
            <a:xfrm>
              <a:off x="8674100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0" name="Rectangle 187"/>
            <p:cNvSpPr>
              <a:spLocks noChangeArrowheads="1"/>
            </p:cNvSpPr>
            <p:nvPr userDrawn="1"/>
          </p:nvSpPr>
          <p:spPr bwMode="auto">
            <a:xfrm>
              <a:off x="862806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1" name="Rectangle 188"/>
            <p:cNvSpPr>
              <a:spLocks noChangeArrowheads="1"/>
            </p:cNvSpPr>
            <p:nvPr userDrawn="1"/>
          </p:nvSpPr>
          <p:spPr bwMode="auto">
            <a:xfrm>
              <a:off x="8809038" y="1017588"/>
              <a:ext cx="12700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2" name="Rectangle 189"/>
            <p:cNvSpPr>
              <a:spLocks noChangeArrowheads="1"/>
            </p:cNvSpPr>
            <p:nvPr userDrawn="1"/>
          </p:nvSpPr>
          <p:spPr bwMode="auto">
            <a:xfrm>
              <a:off x="882491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3" name="Rectangle 190"/>
            <p:cNvSpPr>
              <a:spLocks noChangeArrowheads="1"/>
            </p:cNvSpPr>
            <p:nvPr userDrawn="1"/>
          </p:nvSpPr>
          <p:spPr bwMode="auto">
            <a:xfrm>
              <a:off x="8778875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24" name="Freeform 191"/>
          <p:cNvSpPr>
            <a:spLocks/>
          </p:cNvSpPr>
          <p:nvPr userDrawn="1"/>
        </p:nvSpPr>
        <p:spPr bwMode="auto">
          <a:xfrm>
            <a:off x="3514726" y="2681288"/>
            <a:ext cx="417513" cy="251222"/>
          </a:xfrm>
          <a:custGeom>
            <a:avLst/>
            <a:gdLst>
              <a:gd name="T0" fmla="*/ 33 w 108"/>
              <a:gd name="T1" fmla="*/ 87 h 87"/>
              <a:gd name="T2" fmla="*/ 52 w 108"/>
              <a:gd name="T3" fmla="*/ 86 h 87"/>
              <a:gd name="T4" fmla="*/ 74 w 108"/>
              <a:gd name="T5" fmla="*/ 68 h 87"/>
              <a:gd name="T6" fmla="*/ 83 w 108"/>
              <a:gd name="T7" fmla="*/ 46 h 87"/>
              <a:gd name="T8" fmla="*/ 91 w 108"/>
              <a:gd name="T9" fmla="*/ 39 h 87"/>
              <a:gd name="T10" fmla="*/ 95 w 108"/>
              <a:gd name="T11" fmla="*/ 49 h 87"/>
              <a:gd name="T12" fmla="*/ 96 w 108"/>
              <a:gd name="T13" fmla="*/ 84 h 87"/>
              <a:gd name="T14" fmla="*/ 99 w 108"/>
              <a:gd name="T15" fmla="*/ 86 h 87"/>
              <a:gd name="T16" fmla="*/ 102 w 108"/>
              <a:gd name="T17" fmla="*/ 83 h 87"/>
              <a:gd name="T18" fmla="*/ 108 w 108"/>
              <a:gd name="T19" fmla="*/ 25 h 87"/>
              <a:gd name="T20" fmla="*/ 106 w 108"/>
              <a:gd name="T21" fmla="*/ 12 h 87"/>
              <a:gd name="T22" fmla="*/ 91 w 108"/>
              <a:gd name="T23" fmla="*/ 1 h 87"/>
              <a:gd name="T24" fmla="*/ 79 w 108"/>
              <a:gd name="T25" fmla="*/ 8 h 87"/>
              <a:gd name="T26" fmla="*/ 60 w 108"/>
              <a:gd name="T27" fmla="*/ 46 h 87"/>
              <a:gd name="T28" fmla="*/ 32 w 108"/>
              <a:gd name="T29" fmla="*/ 66 h 87"/>
              <a:gd name="T30" fmla="*/ 2 w 108"/>
              <a:gd name="T31" fmla="*/ 78 h 87"/>
              <a:gd name="T32" fmla="*/ 0 w 108"/>
              <a:gd name="T33" fmla="*/ 82 h 87"/>
              <a:gd name="T34" fmla="*/ 4 w 108"/>
              <a:gd name="T35" fmla="*/ 86 h 87"/>
              <a:gd name="T36" fmla="*/ 33 w 108"/>
              <a:gd name="T3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87">
                <a:moveTo>
                  <a:pt x="33" y="87"/>
                </a:moveTo>
                <a:cubicBezTo>
                  <a:pt x="39" y="87"/>
                  <a:pt x="46" y="87"/>
                  <a:pt x="52" y="86"/>
                </a:cubicBezTo>
                <a:cubicBezTo>
                  <a:pt x="64" y="86"/>
                  <a:pt x="71" y="79"/>
                  <a:pt x="74" y="68"/>
                </a:cubicBezTo>
                <a:cubicBezTo>
                  <a:pt x="77" y="61"/>
                  <a:pt x="79" y="53"/>
                  <a:pt x="83" y="46"/>
                </a:cubicBezTo>
                <a:cubicBezTo>
                  <a:pt x="84" y="43"/>
                  <a:pt x="86" y="38"/>
                  <a:pt x="91" y="39"/>
                </a:cubicBezTo>
                <a:cubicBezTo>
                  <a:pt x="95" y="40"/>
                  <a:pt x="95" y="45"/>
                  <a:pt x="95" y="49"/>
                </a:cubicBezTo>
                <a:cubicBezTo>
                  <a:pt x="96" y="59"/>
                  <a:pt x="95" y="74"/>
                  <a:pt x="96" y="84"/>
                </a:cubicBezTo>
                <a:cubicBezTo>
                  <a:pt x="96" y="86"/>
                  <a:pt x="99" y="86"/>
                  <a:pt x="99" y="86"/>
                </a:cubicBezTo>
                <a:cubicBezTo>
                  <a:pt x="99" y="86"/>
                  <a:pt x="102" y="86"/>
                  <a:pt x="102" y="83"/>
                </a:cubicBezTo>
                <a:cubicBezTo>
                  <a:pt x="104" y="66"/>
                  <a:pt x="106" y="43"/>
                  <a:pt x="108" y="25"/>
                </a:cubicBezTo>
                <a:cubicBezTo>
                  <a:pt x="108" y="21"/>
                  <a:pt x="108" y="16"/>
                  <a:pt x="106" y="12"/>
                </a:cubicBezTo>
                <a:cubicBezTo>
                  <a:pt x="105" y="8"/>
                  <a:pt x="100" y="1"/>
                  <a:pt x="91" y="1"/>
                </a:cubicBezTo>
                <a:cubicBezTo>
                  <a:pt x="83" y="0"/>
                  <a:pt x="82" y="3"/>
                  <a:pt x="79" y="8"/>
                </a:cubicBezTo>
                <a:cubicBezTo>
                  <a:pt x="72" y="20"/>
                  <a:pt x="65" y="33"/>
                  <a:pt x="60" y="46"/>
                </a:cubicBezTo>
                <a:cubicBezTo>
                  <a:pt x="54" y="58"/>
                  <a:pt x="47" y="65"/>
                  <a:pt x="32" y="66"/>
                </a:cubicBezTo>
                <a:cubicBezTo>
                  <a:pt x="22" y="66"/>
                  <a:pt x="12" y="73"/>
                  <a:pt x="2" y="78"/>
                </a:cubicBezTo>
                <a:cubicBezTo>
                  <a:pt x="0" y="79"/>
                  <a:pt x="0" y="82"/>
                  <a:pt x="0" y="82"/>
                </a:cubicBezTo>
                <a:cubicBezTo>
                  <a:pt x="1" y="84"/>
                  <a:pt x="2" y="85"/>
                  <a:pt x="4" y="86"/>
                </a:cubicBezTo>
                <a:cubicBezTo>
                  <a:pt x="14" y="87"/>
                  <a:pt x="22" y="86"/>
                  <a:pt x="33" y="8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5" name="Freeform 192"/>
          <p:cNvSpPr>
            <a:spLocks/>
          </p:cNvSpPr>
          <p:nvPr userDrawn="1"/>
        </p:nvSpPr>
        <p:spPr bwMode="auto">
          <a:xfrm>
            <a:off x="3994150" y="2443162"/>
            <a:ext cx="173038" cy="382191"/>
          </a:xfrm>
          <a:custGeom>
            <a:avLst/>
            <a:gdLst>
              <a:gd name="T0" fmla="*/ 61 w 109"/>
              <a:gd name="T1" fmla="*/ 37 h 321"/>
              <a:gd name="T2" fmla="*/ 70 w 109"/>
              <a:gd name="T3" fmla="*/ 37 h 321"/>
              <a:gd name="T4" fmla="*/ 80 w 109"/>
              <a:gd name="T5" fmla="*/ 0 h 321"/>
              <a:gd name="T6" fmla="*/ 29 w 109"/>
              <a:gd name="T7" fmla="*/ 0 h 321"/>
              <a:gd name="T8" fmla="*/ 36 w 109"/>
              <a:gd name="T9" fmla="*/ 37 h 321"/>
              <a:gd name="T10" fmla="*/ 49 w 109"/>
              <a:gd name="T11" fmla="*/ 37 h 321"/>
              <a:gd name="T12" fmla="*/ 0 w 109"/>
              <a:gd name="T13" fmla="*/ 261 h 321"/>
              <a:gd name="T14" fmla="*/ 53 w 109"/>
              <a:gd name="T15" fmla="*/ 321 h 321"/>
              <a:gd name="T16" fmla="*/ 109 w 109"/>
              <a:gd name="T17" fmla="*/ 261 h 321"/>
              <a:gd name="T18" fmla="*/ 61 w 109"/>
              <a:gd name="T19" fmla="*/ 3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321">
                <a:moveTo>
                  <a:pt x="61" y="37"/>
                </a:moveTo>
                <a:lnTo>
                  <a:pt x="70" y="37"/>
                </a:lnTo>
                <a:lnTo>
                  <a:pt x="80" y="0"/>
                </a:lnTo>
                <a:lnTo>
                  <a:pt x="29" y="0"/>
                </a:lnTo>
                <a:lnTo>
                  <a:pt x="36" y="37"/>
                </a:lnTo>
                <a:lnTo>
                  <a:pt x="49" y="37"/>
                </a:lnTo>
                <a:lnTo>
                  <a:pt x="0" y="261"/>
                </a:lnTo>
                <a:lnTo>
                  <a:pt x="53" y="321"/>
                </a:lnTo>
                <a:lnTo>
                  <a:pt x="109" y="261"/>
                </a:lnTo>
                <a:lnTo>
                  <a:pt x="61" y="37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7732713" y="2663429"/>
            <a:ext cx="342900" cy="226219"/>
            <a:chOff x="7732713" y="3551238"/>
            <a:chExt cx="342900" cy="301625"/>
          </a:xfrm>
        </p:grpSpPr>
        <p:sp>
          <p:nvSpPr>
            <p:cNvPr id="227" name="Freeform 193"/>
            <p:cNvSpPr>
              <a:spLocks/>
            </p:cNvSpPr>
            <p:nvPr userDrawn="1"/>
          </p:nvSpPr>
          <p:spPr bwMode="auto">
            <a:xfrm>
              <a:off x="7732713" y="3705225"/>
              <a:ext cx="342900" cy="147638"/>
            </a:xfrm>
            <a:custGeom>
              <a:avLst/>
              <a:gdLst>
                <a:gd name="T0" fmla="*/ 0 w 89"/>
                <a:gd name="T1" fmla="*/ 0 h 38"/>
                <a:gd name="T2" fmla="*/ 45 w 89"/>
                <a:gd name="T3" fmla="*/ 38 h 38"/>
                <a:gd name="T4" fmla="*/ 89 w 89"/>
                <a:gd name="T5" fmla="*/ 0 h 38"/>
                <a:gd name="T6" fmla="*/ 0 w 8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38">
                  <a:moveTo>
                    <a:pt x="0" y="0"/>
                  </a:moveTo>
                  <a:cubicBezTo>
                    <a:pt x="4" y="21"/>
                    <a:pt x="22" y="38"/>
                    <a:pt x="45" y="38"/>
                  </a:cubicBezTo>
                  <a:cubicBezTo>
                    <a:pt x="67" y="38"/>
                    <a:pt x="86" y="21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8" name="Oval 194"/>
            <p:cNvSpPr>
              <a:spLocks noChangeArrowheads="1"/>
            </p:cNvSpPr>
            <p:nvPr userDrawn="1"/>
          </p:nvSpPr>
          <p:spPr bwMode="auto">
            <a:xfrm>
              <a:off x="7762875" y="3551238"/>
              <a:ext cx="92075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9" name="Oval 195"/>
            <p:cNvSpPr>
              <a:spLocks noChangeArrowheads="1"/>
            </p:cNvSpPr>
            <p:nvPr userDrawn="1"/>
          </p:nvSpPr>
          <p:spPr bwMode="auto">
            <a:xfrm>
              <a:off x="7951788" y="3551238"/>
              <a:ext cx="93663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30" name="Freeform 196"/>
          <p:cNvSpPr>
            <a:spLocks noEditPoints="1"/>
          </p:cNvSpPr>
          <p:nvPr userDrawn="1"/>
        </p:nvSpPr>
        <p:spPr bwMode="auto">
          <a:xfrm>
            <a:off x="8450264" y="1319213"/>
            <a:ext cx="517525" cy="325041"/>
          </a:xfrm>
          <a:custGeom>
            <a:avLst/>
            <a:gdLst>
              <a:gd name="T0" fmla="*/ 10 w 134"/>
              <a:gd name="T1" fmla="*/ 0 h 112"/>
              <a:gd name="T2" fmla="*/ 59 w 134"/>
              <a:gd name="T3" fmla="*/ 0 h 112"/>
              <a:gd name="T4" fmla="*/ 69 w 134"/>
              <a:gd name="T5" fmla="*/ 11 h 112"/>
              <a:gd name="T6" fmla="*/ 100 w 134"/>
              <a:gd name="T7" fmla="*/ 11 h 112"/>
              <a:gd name="T8" fmla="*/ 110 w 134"/>
              <a:gd name="T9" fmla="*/ 19 h 112"/>
              <a:gd name="T10" fmla="*/ 24 w 134"/>
              <a:gd name="T11" fmla="*/ 19 h 112"/>
              <a:gd name="T12" fmla="*/ 8 w 134"/>
              <a:gd name="T13" fmla="*/ 33 h 112"/>
              <a:gd name="T14" fmla="*/ 0 w 134"/>
              <a:gd name="T15" fmla="*/ 83 h 112"/>
              <a:gd name="T16" fmla="*/ 0 w 134"/>
              <a:gd name="T17" fmla="*/ 11 h 112"/>
              <a:gd name="T18" fmla="*/ 10 w 134"/>
              <a:gd name="T19" fmla="*/ 0 h 112"/>
              <a:gd name="T20" fmla="*/ 33 w 134"/>
              <a:gd name="T21" fmla="*/ 31 h 112"/>
              <a:gd name="T22" fmla="*/ 16 w 134"/>
              <a:gd name="T23" fmla="*/ 45 h 112"/>
              <a:gd name="T24" fmla="*/ 6 w 134"/>
              <a:gd name="T25" fmla="*/ 112 h 112"/>
              <a:gd name="T26" fmla="*/ 122 w 134"/>
              <a:gd name="T27" fmla="*/ 112 h 112"/>
              <a:gd name="T28" fmla="*/ 133 w 134"/>
              <a:gd name="T29" fmla="*/ 45 h 112"/>
              <a:gd name="T30" fmla="*/ 121 w 134"/>
              <a:gd name="T31" fmla="*/ 31 h 112"/>
              <a:gd name="T32" fmla="*/ 33 w 134"/>
              <a:gd name="T33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12">
                <a:moveTo>
                  <a:pt x="10" y="0"/>
                </a:move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9" y="5"/>
                  <a:pt x="69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5" y="11"/>
                  <a:pt x="109" y="14"/>
                  <a:pt x="110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16" y="19"/>
                  <a:pt x="9" y="25"/>
                  <a:pt x="8" y="3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lose/>
                <a:moveTo>
                  <a:pt x="33" y="31"/>
                </a:moveTo>
                <a:cubicBezTo>
                  <a:pt x="25" y="31"/>
                  <a:pt x="18" y="37"/>
                  <a:pt x="16" y="45"/>
                </a:cubicBezTo>
                <a:cubicBezTo>
                  <a:pt x="6" y="112"/>
                  <a:pt x="6" y="112"/>
                  <a:pt x="6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34" y="37"/>
                  <a:pt x="129" y="31"/>
                  <a:pt x="121" y="31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1" name="Freeform 197"/>
          <p:cNvSpPr>
            <a:spLocks/>
          </p:cNvSpPr>
          <p:nvPr userDrawn="1"/>
        </p:nvSpPr>
        <p:spPr bwMode="auto">
          <a:xfrm>
            <a:off x="2778126" y="2733675"/>
            <a:ext cx="639763" cy="263129"/>
          </a:xfrm>
          <a:custGeom>
            <a:avLst/>
            <a:gdLst>
              <a:gd name="T0" fmla="*/ 20 w 166"/>
              <a:gd name="T1" fmla="*/ 91 h 91"/>
              <a:gd name="T2" fmla="*/ 0 w 166"/>
              <a:gd name="T3" fmla="*/ 58 h 91"/>
              <a:gd name="T4" fmla="*/ 38 w 166"/>
              <a:gd name="T5" fmla="*/ 22 h 91"/>
              <a:gd name="T6" fmla="*/ 72 w 166"/>
              <a:gd name="T7" fmla="*/ 0 h 91"/>
              <a:gd name="T8" fmla="*/ 105 w 166"/>
              <a:gd name="T9" fmla="*/ 22 h 91"/>
              <a:gd name="T10" fmla="*/ 130 w 166"/>
              <a:gd name="T11" fmla="*/ 22 h 91"/>
              <a:gd name="T12" fmla="*/ 166 w 166"/>
              <a:gd name="T13" fmla="*/ 58 h 91"/>
              <a:gd name="T14" fmla="*/ 145 w 166"/>
              <a:gd name="T15" fmla="*/ 91 h 91"/>
              <a:gd name="T16" fmla="*/ 106 w 166"/>
              <a:gd name="T17" fmla="*/ 91 h 91"/>
              <a:gd name="T18" fmla="*/ 106 w 166"/>
              <a:gd name="T19" fmla="*/ 49 h 91"/>
              <a:gd name="T20" fmla="*/ 57 w 166"/>
              <a:gd name="T21" fmla="*/ 49 h 91"/>
              <a:gd name="T22" fmla="*/ 57 w 166"/>
              <a:gd name="T23" fmla="*/ 91 h 91"/>
              <a:gd name="T24" fmla="*/ 33 w 166"/>
              <a:gd name="T25" fmla="*/ 91 h 91"/>
              <a:gd name="T26" fmla="*/ 20 w 166"/>
              <a:gd name="T2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6" h="91">
                <a:moveTo>
                  <a:pt x="20" y="91"/>
                </a:moveTo>
                <a:cubicBezTo>
                  <a:pt x="8" y="85"/>
                  <a:pt x="0" y="72"/>
                  <a:pt x="0" y="58"/>
                </a:cubicBezTo>
                <a:cubicBezTo>
                  <a:pt x="0" y="39"/>
                  <a:pt x="20" y="24"/>
                  <a:pt x="38" y="22"/>
                </a:cubicBezTo>
                <a:cubicBezTo>
                  <a:pt x="44" y="9"/>
                  <a:pt x="57" y="0"/>
                  <a:pt x="72" y="0"/>
                </a:cubicBezTo>
                <a:cubicBezTo>
                  <a:pt x="87" y="0"/>
                  <a:pt x="100" y="9"/>
                  <a:pt x="105" y="22"/>
                </a:cubicBezTo>
                <a:cubicBezTo>
                  <a:pt x="106" y="22"/>
                  <a:pt x="129" y="22"/>
                  <a:pt x="130" y="22"/>
                </a:cubicBezTo>
                <a:cubicBezTo>
                  <a:pt x="150" y="22"/>
                  <a:pt x="166" y="38"/>
                  <a:pt x="166" y="58"/>
                </a:cubicBezTo>
                <a:cubicBezTo>
                  <a:pt x="166" y="72"/>
                  <a:pt x="158" y="85"/>
                  <a:pt x="145" y="91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91"/>
                  <a:pt x="57" y="91"/>
                  <a:pt x="57" y="91"/>
                </a:cubicBezTo>
                <a:cubicBezTo>
                  <a:pt x="33" y="91"/>
                  <a:pt x="33" y="91"/>
                  <a:pt x="33" y="91"/>
                </a:cubicBezTo>
                <a:lnTo>
                  <a:pt x="20" y="9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2" name="Freeform 198"/>
          <p:cNvSpPr>
            <a:spLocks/>
          </p:cNvSpPr>
          <p:nvPr userDrawn="1"/>
        </p:nvSpPr>
        <p:spPr bwMode="auto">
          <a:xfrm>
            <a:off x="2970214" y="2895600"/>
            <a:ext cx="239713" cy="242888"/>
          </a:xfrm>
          <a:custGeom>
            <a:avLst/>
            <a:gdLst>
              <a:gd name="T0" fmla="*/ 39 w 151"/>
              <a:gd name="T1" fmla="*/ 0 h 204"/>
              <a:gd name="T2" fmla="*/ 39 w 151"/>
              <a:gd name="T3" fmla="*/ 107 h 204"/>
              <a:gd name="T4" fmla="*/ 0 w 151"/>
              <a:gd name="T5" fmla="*/ 107 h 204"/>
              <a:gd name="T6" fmla="*/ 76 w 151"/>
              <a:gd name="T7" fmla="*/ 204 h 204"/>
              <a:gd name="T8" fmla="*/ 151 w 151"/>
              <a:gd name="T9" fmla="*/ 107 h 204"/>
              <a:gd name="T10" fmla="*/ 115 w 151"/>
              <a:gd name="T11" fmla="*/ 107 h 204"/>
              <a:gd name="T12" fmla="*/ 115 w 151"/>
              <a:gd name="T13" fmla="*/ 0 h 204"/>
              <a:gd name="T14" fmla="*/ 39 w 151"/>
              <a:gd name="T1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204">
                <a:moveTo>
                  <a:pt x="39" y="0"/>
                </a:moveTo>
                <a:lnTo>
                  <a:pt x="39" y="107"/>
                </a:lnTo>
                <a:lnTo>
                  <a:pt x="0" y="107"/>
                </a:lnTo>
                <a:lnTo>
                  <a:pt x="76" y="204"/>
                </a:lnTo>
                <a:lnTo>
                  <a:pt x="151" y="107"/>
                </a:lnTo>
                <a:lnTo>
                  <a:pt x="115" y="107"/>
                </a:lnTo>
                <a:lnTo>
                  <a:pt x="115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33" name="Group 232"/>
          <p:cNvGrpSpPr/>
          <p:nvPr userDrawn="1"/>
        </p:nvGrpSpPr>
        <p:grpSpPr>
          <a:xfrm>
            <a:off x="4337051" y="2536032"/>
            <a:ext cx="487363" cy="254794"/>
            <a:chOff x="4337050" y="3381375"/>
            <a:chExt cx="487363" cy="339725"/>
          </a:xfrm>
        </p:grpSpPr>
        <p:sp>
          <p:nvSpPr>
            <p:cNvPr id="234" name="Freeform 199"/>
            <p:cNvSpPr>
              <a:spLocks/>
            </p:cNvSpPr>
            <p:nvPr userDrawn="1"/>
          </p:nvSpPr>
          <p:spPr bwMode="auto">
            <a:xfrm>
              <a:off x="4527550" y="3459163"/>
              <a:ext cx="219075" cy="219075"/>
            </a:xfrm>
            <a:custGeom>
              <a:avLst/>
              <a:gdLst>
                <a:gd name="T0" fmla="*/ 29 w 57"/>
                <a:gd name="T1" fmla="*/ 0 h 57"/>
                <a:gd name="T2" fmla="*/ 15 w 57"/>
                <a:gd name="T3" fmla="*/ 3 h 57"/>
                <a:gd name="T4" fmla="*/ 22 w 57"/>
                <a:gd name="T5" fmla="*/ 10 h 57"/>
                <a:gd name="T6" fmla="*/ 15 w 57"/>
                <a:gd name="T7" fmla="*/ 17 h 57"/>
                <a:gd name="T8" fmla="*/ 8 w 57"/>
                <a:gd name="T9" fmla="*/ 10 h 57"/>
                <a:gd name="T10" fmla="*/ 8 w 57"/>
                <a:gd name="T11" fmla="*/ 8 h 57"/>
                <a:gd name="T12" fmla="*/ 0 w 57"/>
                <a:gd name="T13" fmla="*/ 28 h 57"/>
                <a:gd name="T14" fmla="*/ 29 w 57"/>
                <a:gd name="T15" fmla="*/ 57 h 57"/>
                <a:gd name="T16" fmla="*/ 57 w 57"/>
                <a:gd name="T17" fmla="*/ 28 h 57"/>
                <a:gd name="T18" fmla="*/ 29 w 57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9" y="3"/>
                    <a:pt x="22" y="6"/>
                    <a:pt x="22" y="10"/>
                  </a:cubicBezTo>
                  <a:cubicBezTo>
                    <a:pt x="22" y="14"/>
                    <a:pt x="19" y="17"/>
                    <a:pt x="15" y="17"/>
                  </a:cubicBezTo>
                  <a:cubicBezTo>
                    <a:pt x="11" y="17"/>
                    <a:pt x="8" y="14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3" y="13"/>
                    <a:pt x="0" y="20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5" name="Freeform 200"/>
            <p:cNvSpPr>
              <a:spLocks noEditPoints="1"/>
            </p:cNvSpPr>
            <p:nvPr userDrawn="1"/>
          </p:nvSpPr>
          <p:spPr bwMode="auto">
            <a:xfrm>
              <a:off x="4337050" y="3381375"/>
              <a:ext cx="487363" cy="339725"/>
            </a:xfrm>
            <a:custGeom>
              <a:avLst/>
              <a:gdLst>
                <a:gd name="T0" fmla="*/ 121 w 126"/>
                <a:gd name="T1" fmla="*/ 12 h 88"/>
                <a:gd name="T2" fmla="*/ 101 w 126"/>
                <a:gd name="T3" fmla="*/ 12 h 88"/>
                <a:gd name="T4" fmla="*/ 99 w 126"/>
                <a:gd name="T5" fmla="*/ 6 h 88"/>
                <a:gd name="T6" fmla="*/ 92 w 126"/>
                <a:gd name="T7" fmla="*/ 0 h 88"/>
                <a:gd name="T8" fmla="*/ 63 w 126"/>
                <a:gd name="T9" fmla="*/ 0 h 88"/>
                <a:gd name="T10" fmla="*/ 56 w 126"/>
                <a:gd name="T11" fmla="*/ 6 h 88"/>
                <a:gd name="T12" fmla="*/ 54 w 126"/>
                <a:gd name="T13" fmla="*/ 12 h 88"/>
                <a:gd name="T14" fmla="*/ 30 w 126"/>
                <a:gd name="T15" fmla="*/ 12 h 88"/>
                <a:gd name="T16" fmla="*/ 30 w 126"/>
                <a:gd name="T17" fmla="*/ 11 h 88"/>
                <a:gd name="T18" fmla="*/ 26 w 126"/>
                <a:gd name="T19" fmla="*/ 6 h 88"/>
                <a:gd name="T20" fmla="*/ 15 w 126"/>
                <a:gd name="T21" fmla="*/ 6 h 88"/>
                <a:gd name="T22" fmla="*/ 11 w 126"/>
                <a:gd name="T23" fmla="*/ 11 h 88"/>
                <a:gd name="T24" fmla="*/ 11 w 126"/>
                <a:gd name="T25" fmla="*/ 12 h 88"/>
                <a:gd name="T26" fmla="*/ 5 w 126"/>
                <a:gd name="T27" fmla="*/ 12 h 88"/>
                <a:gd name="T28" fmla="*/ 0 w 126"/>
                <a:gd name="T29" fmla="*/ 17 h 88"/>
                <a:gd name="T30" fmla="*/ 0 w 126"/>
                <a:gd name="T31" fmla="*/ 82 h 88"/>
                <a:gd name="T32" fmla="*/ 5 w 126"/>
                <a:gd name="T33" fmla="*/ 88 h 88"/>
                <a:gd name="T34" fmla="*/ 121 w 126"/>
                <a:gd name="T35" fmla="*/ 88 h 88"/>
                <a:gd name="T36" fmla="*/ 126 w 126"/>
                <a:gd name="T37" fmla="*/ 82 h 88"/>
                <a:gd name="T38" fmla="*/ 126 w 126"/>
                <a:gd name="T39" fmla="*/ 17 h 88"/>
                <a:gd name="T40" fmla="*/ 121 w 126"/>
                <a:gd name="T41" fmla="*/ 12 h 88"/>
                <a:gd name="T42" fmla="*/ 31 w 126"/>
                <a:gd name="T43" fmla="*/ 28 h 88"/>
                <a:gd name="T44" fmla="*/ 14 w 126"/>
                <a:gd name="T45" fmla="*/ 28 h 88"/>
                <a:gd name="T46" fmla="*/ 10 w 126"/>
                <a:gd name="T47" fmla="*/ 24 h 88"/>
                <a:gd name="T48" fmla="*/ 14 w 126"/>
                <a:gd name="T49" fmla="*/ 20 h 88"/>
                <a:gd name="T50" fmla="*/ 31 w 126"/>
                <a:gd name="T51" fmla="*/ 20 h 88"/>
                <a:gd name="T52" fmla="*/ 35 w 126"/>
                <a:gd name="T53" fmla="*/ 24 h 88"/>
                <a:gd name="T54" fmla="*/ 31 w 126"/>
                <a:gd name="T55" fmla="*/ 28 h 88"/>
                <a:gd name="T56" fmla="*/ 78 w 126"/>
                <a:gd name="T57" fmla="*/ 81 h 88"/>
                <a:gd name="T58" fmla="*/ 45 w 126"/>
                <a:gd name="T59" fmla="*/ 48 h 88"/>
                <a:gd name="T60" fmla="*/ 78 w 126"/>
                <a:gd name="T61" fmla="*/ 15 h 88"/>
                <a:gd name="T62" fmla="*/ 110 w 126"/>
                <a:gd name="T63" fmla="*/ 48 h 88"/>
                <a:gd name="T64" fmla="*/ 78 w 126"/>
                <a:gd name="T6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88">
                  <a:moveTo>
                    <a:pt x="121" y="12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3"/>
                    <a:pt x="96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7" y="3"/>
                    <a:pt x="56" y="6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5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4" y="88"/>
                    <a:pt x="126" y="85"/>
                    <a:pt x="126" y="8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4"/>
                    <a:pt x="124" y="12"/>
                    <a:pt x="121" y="12"/>
                  </a:cubicBezTo>
                  <a:close/>
                  <a:moveTo>
                    <a:pt x="3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2" y="28"/>
                    <a:pt x="10" y="26"/>
                    <a:pt x="10" y="24"/>
                  </a:cubicBezTo>
                  <a:cubicBezTo>
                    <a:pt x="10" y="22"/>
                    <a:pt x="12" y="20"/>
                    <a:pt x="1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5" y="22"/>
                    <a:pt x="35" y="24"/>
                  </a:cubicBezTo>
                  <a:cubicBezTo>
                    <a:pt x="35" y="26"/>
                    <a:pt x="33" y="28"/>
                    <a:pt x="31" y="28"/>
                  </a:cubicBezTo>
                  <a:close/>
                  <a:moveTo>
                    <a:pt x="78" y="81"/>
                  </a:moveTo>
                  <a:cubicBezTo>
                    <a:pt x="59" y="81"/>
                    <a:pt x="45" y="66"/>
                    <a:pt x="45" y="48"/>
                  </a:cubicBezTo>
                  <a:cubicBezTo>
                    <a:pt x="45" y="30"/>
                    <a:pt x="59" y="15"/>
                    <a:pt x="78" y="15"/>
                  </a:cubicBezTo>
                  <a:cubicBezTo>
                    <a:pt x="96" y="15"/>
                    <a:pt x="110" y="30"/>
                    <a:pt x="110" y="48"/>
                  </a:cubicBezTo>
                  <a:cubicBezTo>
                    <a:pt x="110" y="66"/>
                    <a:pt x="96" y="81"/>
                    <a:pt x="78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36" name="Group 235"/>
          <p:cNvGrpSpPr/>
          <p:nvPr userDrawn="1"/>
        </p:nvGrpSpPr>
        <p:grpSpPr>
          <a:xfrm>
            <a:off x="7673976" y="2194323"/>
            <a:ext cx="606425" cy="379810"/>
            <a:chOff x="7673975" y="2925763"/>
            <a:chExt cx="606425" cy="506413"/>
          </a:xfrm>
        </p:grpSpPr>
        <p:sp>
          <p:nvSpPr>
            <p:cNvPr id="237" name="Rectangle 201"/>
            <p:cNvSpPr>
              <a:spLocks noChangeArrowheads="1"/>
            </p:cNvSpPr>
            <p:nvPr userDrawn="1"/>
          </p:nvSpPr>
          <p:spPr bwMode="auto">
            <a:xfrm>
              <a:off x="7894638" y="3006725"/>
              <a:ext cx="73025" cy="4286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8" name="Rectangle 202"/>
            <p:cNvSpPr>
              <a:spLocks noChangeArrowheads="1"/>
            </p:cNvSpPr>
            <p:nvPr userDrawn="1"/>
          </p:nvSpPr>
          <p:spPr bwMode="auto">
            <a:xfrm>
              <a:off x="7805738" y="3238500"/>
              <a:ext cx="42863" cy="6985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9" name="Rectangle 203"/>
            <p:cNvSpPr>
              <a:spLocks noChangeArrowheads="1"/>
            </p:cNvSpPr>
            <p:nvPr userDrawn="1"/>
          </p:nvSpPr>
          <p:spPr bwMode="auto">
            <a:xfrm>
              <a:off x="8167688" y="3103563"/>
              <a:ext cx="42863" cy="7302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0" name="Freeform 204"/>
            <p:cNvSpPr>
              <a:spLocks noEditPoints="1"/>
            </p:cNvSpPr>
            <p:nvPr userDrawn="1"/>
          </p:nvSpPr>
          <p:spPr bwMode="auto">
            <a:xfrm>
              <a:off x="7673975" y="2925763"/>
              <a:ext cx="606425" cy="506413"/>
            </a:xfrm>
            <a:custGeom>
              <a:avLst/>
              <a:gdLst>
                <a:gd name="T0" fmla="*/ 38 w 157"/>
                <a:gd name="T1" fmla="*/ 0 h 131"/>
                <a:gd name="T2" fmla="*/ 38 w 157"/>
                <a:gd name="T3" fmla="*/ 35 h 131"/>
                <a:gd name="T4" fmla="*/ 35 w 157"/>
                <a:gd name="T5" fmla="*/ 38 h 131"/>
                <a:gd name="T6" fmla="*/ 0 w 157"/>
                <a:gd name="T7" fmla="*/ 38 h 131"/>
                <a:gd name="T8" fmla="*/ 0 w 157"/>
                <a:gd name="T9" fmla="*/ 131 h 131"/>
                <a:gd name="T10" fmla="*/ 157 w 157"/>
                <a:gd name="T11" fmla="*/ 131 h 131"/>
                <a:gd name="T12" fmla="*/ 157 w 157"/>
                <a:gd name="T13" fmla="*/ 0 h 131"/>
                <a:gd name="T14" fmla="*/ 38 w 157"/>
                <a:gd name="T15" fmla="*/ 0 h 131"/>
                <a:gd name="T16" fmla="*/ 146 w 157"/>
                <a:gd name="T17" fmla="*/ 72 h 131"/>
                <a:gd name="T18" fmla="*/ 128 w 157"/>
                <a:gd name="T19" fmla="*/ 72 h 131"/>
                <a:gd name="T20" fmla="*/ 128 w 157"/>
                <a:gd name="T21" fmla="*/ 86 h 131"/>
                <a:gd name="T22" fmla="*/ 121 w 157"/>
                <a:gd name="T23" fmla="*/ 86 h 131"/>
                <a:gd name="T24" fmla="*/ 121 w 157"/>
                <a:gd name="T25" fmla="*/ 38 h 131"/>
                <a:gd name="T26" fmla="*/ 98 w 157"/>
                <a:gd name="T27" fmla="*/ 38 h 131"/>
                <a:gd name="T28" fmla="*/ 98 w 157"/>
                <a:gd name="T29" fmla="*/ 46 h 131"/>
                <a:gd name="T30" fmla="*/ 91 w 157"/>
                <a:gd name="T31" fmla="*/ 46 h 131"/>
                <a:gd name="T32" fmla="*/ 91 w 157"/>
                <a:gd name="T33" fmla="*/ 38 h 131"/>
                <a:gd name="T34" fmla="*/ 83 w 157"/>
                <a:gd name="T35" fmla="*/ 38 h 131"/>
                <a:gd name="T36" fmla="*/ 52 w 157"/>
                <a:gd name="T37" fmla="*/ 38 h 131"/>
                <a:gd name="T38" fmla="*/ 52 w 157"/>
                <a:gd name="T39" fmla="*/ 70 h 131"/>
                <a:gd name="T40" fmla="*/ 87 w 157"/>
                <a:gd name="T41" fmla="*/ 70 h 131"/>
                <a:gd name="T42" fmla="*/ 88 w 157"/>
                <a:gd name="T43" fmla="*/ 70 h 131"/>
                <a:gd name="T44" fmla="*/ 91 w 157"/>
                <a:gd name="T45" fmla="*/ 70 h 131"/>
                <a:gd name="T46" fmla="*/ 91 w 157"/>
                <a:gd name="T47" fmla="*/ 54 h 131"/>
                <a:gd name="T48" fmla="*/ 98 w 157"/>
                <a:gd name="T49" fmla="*/ 54 h 131"/>
                <a:gd name="T50" fmla="*/ 98 w 157"/>
                <a:gd name="T51" fmla="*/ 70 h 131"/>
                <a:gd name="T52" fmla="*/ 108 w 157"/>
                <a:gd name="T53" fmla="*/ 70 h 131"/>
                <a:gd name="T54" fmla="*/ 108 w 157"/>
                <a:gd name="T55" fmla="*/ 76 h 131"/>
                <a:gd name="T56" fmla="*/ 88 w 157"/>
                <a:gd name="T57" fmla="*/ 76 h 131"/>
                <a:gd name="T58" fmla="*/ 87 w 157"/>
                <a:gd name="T59" fmla="*/ 76 h 131"/>
                <a:gd name="T60" fmla="*/ 52 w 157"/>
                <a:gd name="T61" fmla="*/ 76 h 131"/>
                <a:gd name="T62" fmla="*/ 52 w 157"/>
                <a:gd name="T63" fmla="*/ 106 h 131"/>
                <a:gd name="T64" fmla="*/ 52 w 157"/>
                <a:gd name="T65" fmla="*/ 106 h 131"/>
                <a:gd name="T66" fmla="*/ 52 w 157"/>
                <a:gd name="T67" fmla="*/ 107 h 131"/>
                <a:gd name="T68" fmla="*/ 76 w 157"/>
                <a:gd name="T69" fmla="*/ 107 h 131"/>
                <a:gd name="T70" fmla="*/ 76 w 157"/>
                <a:gd name="T71" fmla="*/ 95 h 131"/>
                <a:gd name="T72" fmla="*/ 83 w 157"/>
                <a:gd name="T73" fmla="*/ 95 h 131"/>
                <a:gd name="T74" fmla="*/ 83 w 157"/>
                <a:gd name="T75" fmla="*/ 107 h 131"/>
                <a:gd name="T76" fmla="*/ 121 w 157"/>
                <a:gd name="T77" fmla="*/ 107 h 131"/>
                <a:gd name="T78" fmla="*/ 121 w 157"/>
                <a:gd name="T79" fmla="*/ 97 h 131"/>
                <a:gd name="T80" fmla="*/ 128 w 157"/>
                <a:gd name="T81" fmla="*/ 97 h 131"/>
                <a:gd name="T82" fmla="*/ 128 w 157"/>
                <a:gd name="T83" fmla="*/ 114 h 131"/>
                <a:gd name="T84" fmla="*/ 45 w 157"/>
                <a:gd name="T85" fmla="*/ 114 h 131"/>
                <a:gd name="T86" fmla="*/ 45 w 157"/>
                <a:gd name="T87" fmla="*/ 106 h 131"/>
                <a:gd name="T88" fmla="*/ 28 w 157"/>
                <a:gd name="T89" fmla="*/ 106 h 131"/>
                <a:gd name="T90" fmla="*/ 28 w 157"/>
                <a:gd name="T91" fmla="*/ 74 h 131"/>
                <a:gd name="T92" fmla="*/ 45 w 157"/>
                <a:gd name="T93" fmla="*/ 74 h 131"/>
                <a:gd name="T94" fmla="*/ 45 w 157"/>
                <a:gd name="T95" fmla="*/ 32 h 131"/>
                <a:gd name="T96" fmla="*/ 51 w 157"/>
                <a:gd name="T97" fmla="*/ 32 h 131"/>
                <a:gd name="T98" fmla="*/ 51 w 157"/>
                <a:gd name="T99" fmla="*/ 14 h 131"/>
                <a:gd name="T100" fmla="*/ 83 w 157"/>
                <a:gd name="T101" fmla="*/ 14 h 131"/>
                <a:gd name="T102" fmla="*/ 83 w 157"/>
                <a:gd name="T103" fmla="*/ 32 h 131"/>
                <a:gd name="T104" fmla="*/ 128 w 157"/>
                <a:gd name="T105" fmla="*/ 32 h 131"/>
                <a:gd name="T106" fmla="*/ 128 w 157"/>
                <a:gd name="T107" fmla="*/ 39 h 131"/>
                <a:gd name="T108" fmla="*/ 146 w 157"/>
                <a:gd name="T109" fmla="*/ 39 h 131"/>
                <a:gd name="T110" fmla="*/ 146 w 157"/>
                <a:gd name="T111" fmla="*/ 7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31">
                  <a:moveTo>
                    <a:pt x="38" y="0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8" y="37"/>
                    <a:pt x="37" y="38"/>
                    <a:pt x="3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38" y="0"/>
                  </a:lnTo>
                  <a:close/>
                  <a:moveTo>
                    <a:pt x="14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46" y="39"/>
                    <a:pt x="146" y="39"/>
                    <a:pt x="146" y="39"/>
                  </a:cubicBezTo>
                  <a:lnTo>
                    <a:pt x="146" y="7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1" name="Freeform 206"/>
            <p:cNvSpPr>
              <a:spLocks/>
            </p:cNvSpPr>
            <p:nvPr userDrawn="1"/>
          </p:nvSpPr>
          <p:spPr bwMode="auto">
            <a:xfrm>
              <a:off x="7678738" y="2941638"/>
              <a:ext cx="107950" cy="107950"/>
            </a:xfrm>
            <a:custGeom>
              <a:avLst/>
              <a:gdLst>
                <a:gd name="T0" fmla="*/ 68 w 68"/>
                <a:gd name="T1" fmla="*/ 0 h 68"/>
                <a:gd name="T2" fmla="*/ 0 w 68"/>
                <a:gd name="T3" fmla="*/ 68 h 68"/>
                <a:gd name="T4" fmla="*/ 68 w 68"/>
                <a:gd name="T5" fmla="*/ 68 h 68"/>
                <a:gd name="T6" fmla="*/ 68 w 68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8">
                  <a:moveTo>
                    <a:pt x="68" y="0"/>
                  </a:move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7835901" y="1333500"/>
            <a:ext cx="474663" cy="367904"/>
            <a:chOff x="7835900" y="1778000"/>
            <a:chExt cx="474663" cy="490538"/>
          </a:xfrm>
        </p:grpSpPr>
        <p:sp>
          <p:nvSpPr>
            <p:cNvPr id="243" name="Freeform 207"/>
            <p:cNvSpPr>
              <a:spLocks/>
            </p:cNvSpPr>
            <p:nvPr userDrawn="1"/>
          </p:nvSpPr>
          <p:spPr bwMode="auto">
            <a:xfrm>
              <a:off x="7835900" y="1974850"/>
              <a:ext cx="309563" cy="293688"/>
            </a:xfrm>
            <a:custGeom>
              <a:avLst/>
              <a:gdLst>
                <a:gd name="T0" fmla="*/ 22 w 80"/>
                <a:gd name="T1" fmla="*/ 0 h 76"/>
                <a:gd name="T2" fmla="*/ 10 w 80"/>
                <a:gd name="T3" fmla="*/ 19 h 76"/>
                <a:gd name="T4" fmla="*/ 21 w 80"/>
                <a:gd name="T5" fmla="*/ 66 h 76"/>
                <a:gd name="T6" fmla="*/ 68 w 80"/>
                <a:gd name="T7" fmla="*/ 55 h 76"/>
                <a:gd name="T8" fmla="*/ 80 w 80"/>
                <a:gd name="T9" fmla="*/ 36 h 76"/>
                <a:gd name="T10" fmla="*/ 22 w 80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22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0" y="35"/>
                    <a:pt x="5" y="56"/>
                    <a:pt x="21" y="66"/>
                  </a:cubicBezTo>
                  <a:cubicBezTo>
                    <a:pt x="37" y="76"/>
                    <a:pt x="58" y="71"/>
                    <a:pt x="68" y="5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0" y="36"/>
                    <a:pt x="45" y="30"/>
                    <a:pt x="2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4" name="Freeform 208"/>
            <p:cNvSpPr>
              <a:spLocks noEditPoints="1"/>
            </p:cNvSpPr>
            <p:nvPr userDrawn="1"/>
          </p:nvSpPr>
          <p:spPr bwMode="auto">
            <a:xfrm>
              <a:off x="7929563" y="1778000"/>
              <a:ext cx="381000" cy="320675"/>
            </a:xfrm>
            <a:custGeom>
              <a:avLst/>
              <a:gdLst>
                <a:gd name="T0" fmla="*/ 94 w 99"/>
                <a:gd name="T1" fmla="*/ 0 h 83"/>
                <a:gd name="T2" fmla="*/ 88 w 99"/>
                <a:gd name="T3" fmla="*/ 19 h 83"/>
                <a:gd name="T4" fmla="*/ 67 w 99"/>
                <a:gd name="T5" fmla="*/ 24 h 83"/>
                <a:gd name="T6" fmla="*/ 48 w 99"/>
                <a:gd name="T7" fmla="*/ 26 h 83"/>
                <a:gd name="T8" fmla="*/ 5 w 99"/>
                <a:gd name="T9" fmla="*/ 39 h 83"/>
                <a:gd name="T10" fmla="*/ 0 w 99"/>
                <a:gd name="T11" fmla="*/ 47 h 83"/>
                <a:gd name="T12" fmla="*/ 59 w 99"/>
                <a:gd name="T13" fmla="*/ 83 h 83"/>
                <a:gd name="T14" fmla="*/ 64 w 99"/>
                <a:gd name="T15" fmla="*/ 75 h 83"/>
                <a:gd name="T16" fmla="*/ 56 w 99"/>
                <a:gd name="T17" fmla="*/ 31 h 83"/>
                <a:gd name="T18" fmla="*/ 66 w 99"/>
                <a:gd name="T19" fmla="*/ 29 h 83"/>
                <a:gd name="T20" fmla="*/ 94 w 99"/>
                <a:gd name="T21" fmla="*/ 21 h 83"/>
                <a:gd name="T22" fmla="*/ 98 w 99"/>
                <a:gd name="T23" fmla="*/ 3 h 83"/>
                <a:gd name="T24" fmla="*/ 40 w 99"/>
                <a:gd name="T25" fmla="*/ 59 h 83"/>
                <a:gd name="T26" fmla="*/ 32 w 99"/>
                <a:gd name="T27" fmla="*/ 61 h 83"/>
                <a:gd name="T28" fmla="*/ 30 w 99"/>
                <a:gd name="T29" fmla="*/ 53 h 83"/>
                <a:gd name="T30" fmla="*/ 38 w 99"/>
                <a:gd name="T31" fmla="*/ 39 h 83"/>
                <a:gd name="T32" fmla="*/ 47 w 99"/>
                <a:gd name="T33" fmla="*/ 37 h 83"/>
                <a:gd name="T34" fmla="*/ 49 w 99"/>
                <a:gd name="T35" fmla="*/ 45 h 83"/>
                <a:gd name="T36" fmla="*/ 40 w 99"/>
                <a:gd name="T37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3">
                  <a:moveTo>
                    <a:pt x="94" y="0"/>
                  </a:moveTo>
                  <a:cubicBezTo>
                    <a:pt x="93" y="8"/>
                    <a:pt x="88" y="19"/>
                    <a:pt x="88" y="19"/>
                  </a:cubicBezTo>
                  <a:cubicBezTo>
                    <a:pt x="79" y="33"/>
                    <a:pt x="67" y="24"/>
                    <a:pt x="67" y="24"/>
                  </a:cubicBezTo>
                  <a:cubicBezTo>
                    <a:pt x="56" y="17"/>
                    <a:pt x="50" y="22"/>
                    <a:pt x="48" y="26"/>
                  </a:cubicBezTo>
                  <a:cubicBezTo>
                    <a:pt x="32" y="19"/>
                    <a:pt x="14" y="25"/>
                    <a:pt x="5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57"/>
                    <a:pt x="28" y="81"/>
                    <a:pt x="59" y="83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3" y="60"/>
                    <a:pt x="69" y="41"/>
                    <a:pt x="56" y="31"/>
                  </a:cubicBezTo>
                  <a:cubicBezTo>
                    <a:pt x="59" y="26"/>
                    <a:pt x="66" y="29"/>
                    <a:pt x="66" y="29"/>
                  </a:cubicBezTo>
                  <a:cubicBezTo>
                    <a:pt x="86" y="42"/>
                    <a:pt x="94" y="21"/>
                    <a:pt x="94" y="21"/>
                  </a:cubicBezTo>
                  <a:cubicBezTo>
                    <a:pt x="94" y="21"/>
                    <a:pt x="99" y="12"/>
                    <a:pt x="98" y="3"/>
                  </a:cubicBezTo>
                  <a:moveTo>
                    <a:pt x="40" y="59"/>
                  </a:moveTo>
                  <a:cubicBezTo>
                    <a:pt x="38" y="62"/>
                    <a:pt x="35" y="63"/>
                    <a:pt x="32" y="61"/>
                  </a:cubicBezTo>
                  <a:cubicBezTo>
                    <a:pt x="29" y="59"/>
                    <a:pt x="28" y="56"/>
                    <a:pt x="30" y="5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6"/>
                    <a:pt x="44" y="35"/>
                    <a:pt x="47" y="37"/>
                  </a:cubicBezTo>
                  <a:cubicBezTo>
                    <a:pt x="49" y="39"/>
                    <a:pt x="50" y="43"/>
                    <a:pt x="49" y="45"/>
                  </a:cubicBezTo>
                  <a:lnTo>
                    <a:pt x="40" y="5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5" name="Group 244"/>
          <p:cNvGrpSpPr/>
          <p:nvPr userDrawn="1"/>
        </p:nvGrpSpPr>
        <p:grpSpPr>
          <a:xfrm>
            <a:off x="6727826" y="963217"/>
            <a:ext cx="587375" cy="286940"/>
            <a:chOff x="6727825" y="1284288"/>
            <a:chExt cx="587375" cy="382587"/>
          </a:xfrm>
        </p:grpSpPr>
        <p:sp>
          <p:nvSpPr>
            <p:cNvPr id="246" name="Oval 209"/>
            <p:cNvSpPr>
              <a:spLocks noChangeArrowheads="1"/>
            </p:cNvSpPr>
            <p:nvPr userDrawn="1"/>
          </p:nvSpPr>
          <p:spPr bwMode="auto">
            <a:xfrm>
              <a:off x="68087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7" name="Oval 210"/>
            <p:cNvSpPr>
              <a:spLocks noChangeArrowheads="1"/>
            </p:cNvSpPr>
            <p:nvPr userDrawn="1"/>
          </p:nvSpPr>
          <p:spPr bwMode="auto">
            <a:xfrm>
              <a:off x="71135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8" name="Oval 211"/>
            <p:cNvSpPr>
              <a:spLocks noChangeArrowheads="1"/>
            </p:cNvSpPr>
            <p:nvPr userDrawn="1"/>
          </p:nvSpPr>
          <p:spPr bwMode="auto">
            <a:xfrm>
              <a:off x="6959600" y="1284288"/>
              <a:ext cx="123825" cy="12382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9" name="Freeform 212"/>
            <p:cNvSpPr>
              <a:spLocks/>
            </p:cNvSpPr>
            <p:nvPr userDrawn="1"/>
          </p:nvSpPr>
          <p:spPr bwMode="auto">
            <a:xfrm>
              <a:off x="6727825" y="1419225"/>
              <a:ext cx="587375" cy="247650"/>
            </a:xfrm>
            <a:custGeom>
              <a:avLst/>
              <a:gdLst>
                <a:gd name="T0" fmla="*/ 149 w 152"/>
                <a:gd name="T1" fmla="*/ 57 h 64"/>
                <a:gd name="T2" fmla="*/ 131 w 152"/>
                <a:gd name="T3" fmla="*/ 57 h 64"/>
                <a:gd name="T4" fmla="*/ 131 w 152"/>
                <a:gd name="T5" fmla="*/ 50 h 64"/>
                <a:gd name="T6" fmla="*/ 138 w 152"/>
                <a:gd name="T7" fmla="*/ 38 h 64"/>
                <a:gd name="T8" fmla="*/ 138 w 152"/>
                <a:gd name="T9" fmla="*/ 16 h 64"/>
                <a:gd name="T10" fmla="*/ 124 w 152"/>
                <a:gd name="T11" fmla="*/ 2 h 64"/>
                <a:gd name="T12" fmla="*/ 107 w 152"/>
                <a:gd name="T13" fmla="*/ 2 h 64"/>
                <a:gd name="T14" fmla="*/ 104 w 152"/>
                <a:gd name="T15" fmla="*/ 3 h 64"/>
                <a:gd name="T16" fmla="*/ 107 w 152"/>
                <a:gd name="T17" fmla="*/ 15 h 64"/>
                <a:gd name="T18" fmla="*/ 107 w 152"/>
                <a:gd name="T19" fmla="*/ 39 h 64"/>
                <a:gd name="T20" fmla="*/ 101 w 152"/>
                <a:gd name="T21" fmla="*/ 55 h 64"/>
                <a:gd name="T22" fmla="*/ 101 w 152"/>
                <a:gd name="T23" fmla="*/ 57 h 64"/>
                <a:gd name="T24" fmla="*/ 92 w 152"/>
                <a:gd name="T25" fmla="*/ 57 h 64"/>
                <a:gd name="T26" fmla="*/ 92 w 152"/>
                <a:gd name="T27" fmla="*/ 52 h 64"/>
                <a:gd name="T28" fmla="*/ 100 w 152"/>
                <a:gd name="T29" fmla="*/ 39 h 64"/>
                <a:gd name="T30" fmla="*/ 100 w 152"/>
                <a:gd name="T31" fmla="*/ 15 h 64"/>
                <a:gd name="T32" fmla="*/ 85 w 152"/>
                <a:gd name="T33" fmla="*/ 0 h 64"/>
                <a:gd name="T34" fmla="*/ 66 w 152"/>
                <a:gd name="T35" fmla="*/ 0 h 64"/>
                <a:gd name="T36" fmla="*/ 51 w 152"/>
                <a:gd name="T37" fmla="*/ 15 h 64"/>
                <a:gd name="T38" fmla="*/ 51 w 152"/>
                <a:gd name="T39" fmla="*/ 39 h 64"/>
                <a:gd name="T40" fmla="*/ 59 w 152"/>
                <a:gd name="T41" fmla="*/ 52 h 64"/>
                <a:gd name="T42" fmla="*/ 59 w 152"/>
                <a:gd name="T43" fmla="*/ 57 h 64"/>
                <a:gd name="T44" fmla="*/ 51 w 152"/>
                <a:gd name="T45" fmla="*/ 57 h 64"/>
                <a:gd name="T46" fmla="*/ 51 w 152"/>
                <a:gd name="T47" fmla="*/ 55 h 64"/>
                <a:gd name="T48" fmla="*/ 44 w 152"/>
                <a:gd name="T49" fmla="*/ 39 h 64"/>
                <a:gd name="T50" fmla="*/ 44 w 152"/>
                <a:gd name="T51" fmla="*/ 15 h 64"/>
                <a:gd name="T52" fmla="*/ 47 w 152"/>
                <a:gd name="T53" fmla="*/ 3 h 64"/>
                <a:gd name="T54" fmla="*/ 44 w 152"/>
                <a:gd name="T55" fmla="*/ 2 h 64"/>
                <a:gd name="T56" fmla="*/ 27 w 152"/>
                <a:gd name="T57" fmla="*/ 2 h 64"/>
                <a:gd name="T58" fmla="*/ 13 w 152"/>
                <a:gd name="T59" fmla="*/ 16 h 64"/>
                <a:gd name="T60" fmla="*/ 13 w 152"/>
                <a:gd name="T61" fmla="*/ 38 h 64"/>
                <a:gd name="T62" fmla="*/ 21 w 152"/>
                <a:gd name="T63" fmla="*/ 50 h 64"/>
                <a:gd name="T64" fmla="*/ 21 w 152"/>
                <a:gd name="T65" fmla="*/ 57 h 64"/>
                <a:gd name="T66" fmla="*/ 3 w 152"/>
                <a:gd name="T67" fmla="*/ 57 h 64"/>
                <a:gd name="T68" fmla="*/ 0 w 152"/>
                <a:gd name="T69" fmla="*/ 60 h 64"/>
                <a:gd name="T70" fmla="*/ 3 w 152"/>
                <a:gd name="T71" fmla="*/ 64 h 64"/>
                <a:gd name="T72" fmla="*/ 149 w 152"/>
                <a:gd name="T73" fmla="*/ 64 h 64"/>
                <a:gd name="T74" fmla="*/ 152 w 152"/>
                <a:gd name="T75" fmla="*/ 60 h 64"/>
                <a:gd name="T76" fmla="*/ 149 w 152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64">
                  <a:moveTo>
                    <a:pt x="149" y="57"/>
                  </a:moveTo>
                  <a:cubicBezTo>
                    <a:pt x="131" y="57"/>
                    <a:pt x="131" y="57"/>
                    <a:pt x="131" y="57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5" y="48"/>
                    <a:pt x="138" y="43"/>
                    <a:pt x="138" y="38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9"/>
                    <a:pt x="132" y="2"/>
                    <a:pt x="124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6" y="2"/>
                    <a:pt x="105" y="2"/>
                    <a:pt x="104" y="3"/>
                  </a:cubicBezTo>
                  <a:cubicBezTo>
                    <a:pt x="106" y="6"/>
                    <a:pt x="107" y="10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5" y="51"/>
                    <a:pt x="101" y="55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7" y="50"/>
                    <a:pt x="100" y="45"/>
                    <a:pt x="100" y="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7"/>
                    <a:pt x="93" y="0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8" y="0"/>
                    <a:pt x="51" y="7"/>
                    <a:pt x="51" y="15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5"/>
                    <a:pt x="54" y="50"/>
                    <a:pt x="59" y="52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6" y="51"/>
                    <a:pt x="44" y="45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5" y="6"/>
                    <a:pt x="47" y="3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9" y="2"/>
                    <a:pt x="13" y="9"/>
                    <a:pt x="13" y="1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3"/>
                    <a:pt x="16" y="48"/>
                    <a:pt x="21" y="5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0" y="59"/>
                    <a:pt x="0" y="60"/>
                  </a:cubicBezTo>
                  <a:cubicBezTo>
                    <a:pt x="0" y="62"/>
                    <a:pt x="1" y="64"/>
                    <a:pt x="3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1" y="64"/>
                    <a:pt x="152" y="62"/>
                    <a:pt x="152" y="60"/>
                  </a:cubicBezTo>
                  <a:cubicBezTo>
                    <a:pt x="152" y="59"/>
                    <a:pt x="151" y="57"/>
                    <a:pt x="149" y="5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0" name="Group 249"/>
          <p:cNvGrpSpPr/>
          <p:nvPr userDrawn="1"/>
        </p:nvGrpSpPr>
        <p:grpSpPr>
          <a:xfrm>
            <a:off x="5248276" y="2912269"/>
            <a:ext cx="309563" cy="232172"/>
            <a:chOff x="5248275" y="3883025"/>
            <a:chExt cx="309563" cy="309563"/>
          </a:xfrm>
        </p:grpSpPr>
        <p:sp>
          <p:nvSpPr>
            <p:cNvPr id="251" name="Freeform 213"/>
            <p:cNvSpPr>
              <a:spLocks/>
            </p:cNvSpPr>
            <p:nvPr userDrawn="1"/>
          </p:nvSpPr>
          <p:spPr bwMode="auto">
            <a:xfrm>
              <a:off x="5264150" y="3887788"/>
              <a:ext cx="153988" cy="166688"/>
            </a:xfrm>
            <a:custGeom>
              <a:avLst/>
              <a:gdLst>
                <a:gd name="T0" fmla="*/ 19 w 40"/>
                <a:gd name="T1" fmla="*/ 43 h 43"/>
                <a:gd name="T2" fmla="*/ 35 w 40"/>
                <a:gd name="T3" fmla="*/ 38 h 43"/>
                <a:gd name="T4" fmla="*/ 35 w 40"/>
                <a:gd name="T5" fmla="*/ 36 h 43"/>
                <a:gd name="T6" fmla="*/ 40 w 40"/>
                <a:gd name="T7" fmla="*/ 29 h 43"/>
                <a:gd name="T8" fmla="*/ 27 w 40"/>
                <a:gd name="T9" fmla="*/ 0 h 43"/>
                <a:gd name="T10" fmla="*/ 0 w 40"/>
                <a:gd name="T11" fmla="*/ 21 h 43"/>
                <a:gd name="T12" fmla="*/ 8 w 40"/>
                <a:gd name="T13" fmla="*/ 38 h 43"/>
                <a:gd name="T14" fmla="*/ 11 w 40"/>
                <a:gd name="T15" fmla="*/ 37 h 43"/>
                <a:gd name="T16" fmla="*/ 19 w 4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9" y="43"/>
                  </a:moveTo>
                  <a:cubicBezTo>
                    <a:pt x="25" y="42"/>
                    <a:pt x="30" y="40"/>
                    <a:pt x="35" y="38"/>
                  </a:cubicBezTo>
                  <a:cubicBezTo>
                    <a:pt x="35" y="37"/>
                    <a:pt x="35" y="37"/>
                    <a:pt x="35" y="36"/>
                  </a:cubicBezTo>
                  <a:cubicBezTo>
                    <a:pt x="35" y="33"/>
                    <a:pt x="37" y="30"/>
                    <a:pt x="40" y="29"/>
                  </a:cubicBezTo>
                  <a:cubicBezTo>
                    <a:pt x="39" y="18"/>
                    <a:pt x="34" y="8"/>
                    <a:pt x="27" y="0"/>
                  </a:cubicBezTo>
                  <a:cubicBezTo>
                    <a:pt x="15" y="3"/>
                    <a:pt x="5" y="11"/>
                    <a:pt x="0" y="21"/>
                  </a:cubicBezTo>
                  <a:cubicBezTo>
                    <a:pt x="2" y="27"/>
                    <a:pt x="5" y="33"/>
                    <a:pt x="8" y="38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5" y="37"/>
                    <a:pt x="18" y="39"/>
                    <a:pt x="19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2" name="Freeform 214"/>
            <p:cNvSpPr>
              <a:spLocks/>
            </p:cNvSpPr>
            <p:nvPr userDrawn="1"/>
          </p:nvSpPr>
          <p:spPr bwMode="auto">
            <a:xfrm>
              <a:off x="5253038" y="4060825"/>
              <a:ext cx="134938" cy="120650"/>
            </a:xfrm>
            <a:custGeom>
              <a:avLst/>
              <a:gdLst>
                <a:gd name="T0" fmla="*/ 18 w 35"/>
                <a:gd name="T1" fmla="*/ 8 h 31"/>
                <a:gd name="T2" fmla="*/ 14 w 35"/>
                <a:gd name="T3" fmla="*/ 9 h 31"/>
                <a:gd name="T4" fmla="*/ 6 w 35"/>
                <a:gd name="T5" fmla="*/ 2 h 31"/>
                <a:gd name="T6" fmla="*/ 0 w 35"/>
                <a:gd name="T7" fmla="*/ 0 h 31"/>
                <a:gd name="T8" fmla="*/ 25 w 35"/>
                <a:gd name="T9" fmla="*/ 31 h 31"/>
                <a:gd name="T10" fmla="*/ 35 w 35"/>
                <a:gd name="T11" fmla="*/ 21 h 31"/>
                <a:gd name="T12" fmla="*/ 33 w 35"/>
                <a:gd name="T13" fmla="*/ 17 h 31"/>
                <a:gd name="T14" fmla="*/ 18 w 35"/>
                <a:gd name="T15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1">
                  <a:moveTo>
                    <a:pt x="18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0" y="9"/>
                    <a:pt x="7" y="6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2" y="15"/>
                    <a:pt x="12" y="26"/>
                    <a:pt x="25" y="31"/>
                  </a:cubicBezTo>
                  <a:cubicBezTo>
                    <a:pt x="29" y="28"/>
                    <a:pt x="32" y="25"/>
                    <a:pt x="35" y="21"/>
                  </a:cubicBezTo>
                  <a:cubicBezTo>
                    <a:pt x="34" y="20"/>
                    <a:pt x="33" y="18"/>
                    <a:pt x="33" y="17"/>
                  </a:cubicBezTo>
                  <a:cubicBezTo>
                    <a:pt x="27" y="14"/>
                    <a:pt x="22" y="11"/>
                    <a:pt x="18" y="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3" name="Freeform 215"/>
            <p:cNvSpPr>
              <a:spLocks/>
            </p:cNvSpPr>
            <p:nvPr userDrawn="1"/>
          </p:nvSpPr>
          <p:spPr bwMode="auto">
            <a:xfrm>
              <a:off x="5334000" y="4049713"/>
              <a:ext cx="84138" cy="58738"/>
            </a:xfrm>
            <a:custGeom>
              <a:avLst/>
              <a:gdLst>
                <a:gd name="T0" fmla="*/ 1 w 22"/>
                <a:gd name="T1" fmla="*/ 5 h 15"/>
                <a:gd name="T2" fmla="*/ 0 w 22"/>
                <a:gd name="T3" fmla="*/ 7 h 15"/>
                <a:gd name="T4" fmla="*/ 13 w 22"/>
                <a:gd name="T5" fmla="*/ 15 h 15"/>
                <a:gd name="T6" fmla="*/ 20 w 22"/>
                <a:gd name="T7" fmla="*/ 11 h 15"/>
                <a:gd name="T8" fmla="*/ 22 w 22"/>
                <a:gd name="T9" fmla="*/ 2 h 15"/>
                <a:gd name="T10" fmla="*/ 20 w 22"/>
                <a:gd name="T11" fmla="*/ 0 h 15"/>
                <a:gd name="T12" fmla="*/ 1 w 22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1" y="5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4" y="10"/>
                    <a:pt x="9" y="13"/>
                    <a:pt x="13" y="15"/>
                  </a:cubicBezTo>
                  <a:cubicBezTo>
                    <a:pt x="15" y="13"/>
                    <a:pt x="17" y="11"/>
                    <a:pt x="20" y="11"/>
                  </a:cubicBezTo>
                  <a:cubicBezTo>
                    <a:pt x="21" y="8"/>
                    <a:pt x="22" y="5"/>
                    <a:pt x="22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14" y="3"/>
                    <a:pt x="8" y="5"/>
                    <a:pt x="1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4" name="Freeform 216"/>
            <p:cNvSpPr>
              <a:spLocks/>
            </p:cNvSpPr>
            <p:nvPr userDrawn="1"/>
          </p:nvSpPr>
          <p:spPr bwMode="auto">
            <a:xfrm>
              <a:off x="5430838" y="3938588"/>
              <a:ext cx="127000" cy="184150"/>
            </a:xfrm>
            <a:custGeom>
              <a:avLst/>
              <a:gdLst>
                <a:gd name="T0" fmla="*/ 29 w 33"/>
                <a:gd name="T1" fmla="*/ 44 h 48"/>
                <a:gd name="T2" fmla="*/ 33 w 33"/>
                <a:gd name="T3" fmla="*/ 26 h 48"/>
                <a:gd name="T4" fmla="*/ 23 w 33"/>
                <a:gd name="T5" fmla="*/ 0 h 48"/>
                <a:gd name="T6" fmla="*/ 8 w 33"/>
                <a:gd name="T7" fmla="*/ 21 h 48"/>
                <a:gd name="T8" fmla="*/ 8 w 33"/>
                <a:gd name="T9" fmla="*/ 23 h 48"/>
                <a:gd name="T10" fmla="*/ 2 w 33"/>
                <a:gd name="T11" fmla="*/ 31 h 48"/>
                <a:gd name="T12" fmla="*/ 0 w 33"/>
                <a:gd name="T13" fmla="*/ 42 h 48"/>
                <a:gd name="T14" fmla="*/ 3 w 33"/>
                <a:gd name="T15" fmla="*/ 48 h 48"/>
                <a:gd name="T16" fmla="*/ 8 w 33"/>
                <a:gd name="T17" fmla="*/ 48 h 48"/>
                <a:gd name="T18" fmla="*/ 29 w 33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8">
                  <a:moveTo>
                    <a:pt x="29" y="44"/>
                  </a:moveTo>
                  <a:cubicBezTo>
                    <a:pt x="31" y="38"/>
                    <a:pt x="33" y="32"/>
                    <a:pt x="33" y="26"/>
                  </a:cubicBezTo>
                  <a:cubicBezTo>
                    <a:pt x="33" y="16"/>
                    <a:pt x="29" y="7"/>
                    <a:pt x="23" y="0"/>
                  </a:cubicBezTo>
                  <a:cubicBezTo>
                    <a:pt x="20" y="8"/>
                    <a:pt x="15" y="15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7"/>
                    <a:pt x="6" y="30"/>
                    <a:pt x="2" y="31"/>
                  </a:cubicBezTo>
                  <a:cubicBezTo>
                    <a:pt x="2" y="35"/>
                    <a:pt x="1" y="38"/>
                    <a:pt x="0" y="42"/>
                  </a:cubicBezTo>
                  <a:cubicBezTo>
                    <a:pt x="2" y="43"/>
                    <a:pt x="3" y="45"/>
                    <a:pt x="3" y="48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6" y="48"/>
                    <a:pt x="22" y="46"/>
                    <a:pt x="29" y="4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5" name="Freeform 217"/>
            <p:cNvSpPr>
              <a:spLocks/>
            </p:cNvSpPr>
            <p:nvPr userDrawn="1"/>
          </p:nvSpPr>
          <p:spPr bwMode="auto">
            <a:xfrm>
              <a:off x="5248275" y="3998913"/>
              <a:ext cx="31750" cy="50800"/>
            </a:xfrm>
            <a:custGeom>
              <a:avLst/>
              <a:gdLst>
                <a:gd name="T0" fmla="*/ 2 w 8"/>
                <a:gd name="T1" fmla="*/ 0 h 13"/>
                <a:gd name="T2" fmla="*/ 0 w 8"/>
                <a:gd name="T3" fmla="*/ 10 h 13"/>
                <a:gd name="T4" fmla="*/ 0 w 8"/>
                <a:gd name="T5" fmla="*/ 11 h 13"/>
                <a:gd name="T6" fmla="*/ 8 w 8"/>
                <a:gd name="T7" fmla="*/ 13 h 13"/>
                <a:gd name="T8" fmla="*/ 8 w 8"/>
                <a:gd name="T9" fmla="*/ 12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6" y="8"/>
                    <a:pt x="3" y="4"/>
                    <a:pt x="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6" name="Freeform 218"/>
            <p:cNvSpPr>
              <a:spLocks/>
            </p:cNvSpPr>
            <p:nvPr userDrawn="1"/>
          </p:nvSpPr>
          <p:spPr bwMode="auto">
            <a:xfrm>
              <a:off x="5372100" y="4130675"/>
              <a:ext cx="150813" cy="61913"/>
            </a:xfrm>
            <a:custGeom>
              <a:avLst/>
              <a:gdLst>
                <a:gd name="T0" fmla="*/ 10 w 39"/>
                <a:gd name="T1" fmla="*/ 7 h 16"/>
                <a:gd name="T2" fmla="*/ 7 w 39"/>
                <a:gd name="T3" fmla="*/ 6 h 16"/>
                <a:gd name="T4" fmla="*/ 0 w 39"/>
                <a:gd name="T5" fmla="*/ 15 h 16"/>
                <a:gd name="T6" fmla="*/ 8 w 39"/>
                <a:gd name="T7" fmla="*/ 16 h 16"/>
                <a:gd name="T8" fmla="*/ 39 w 39"/>
                <a:gd name="T9" fmla="*/ 0 h 16"/>
                <a:gd name="T10" fmla="*/ 23 w 39"/>
                <a:gd name="T11" fmla="*/ 3 h 16"/>
                <a:gd name="T12" fmla="*/ 17 w 39"/>
                <a:gd name="T13" fmla="*/ 2 h 16"/>
                <a:gd name="T14" fmla="*/ 10 w 39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6">
                  <a:moveTo>
                    <a:pt x="10" y="7"/>
                  </a:moveTo>
                  <a:cubicBezTo>
                    <a:pt x="9" y="7"/>
                    <a:pt x="8" y="6"/>
                    <a:pt x="7" y="6"/>
                  </a:cubicBezTo>
                  <a:cubicBezTo>
                    <a:pt x="5" y="9"/>
                    <a:pt x="3" y="12"/>
                    <a:pt x="0" y="15"/>
                  </a:cubicBezTo>
                  <a:cubicBezTo>
                    <a:pt x="3" y="15"/>
                    <a:pt x="5" y="16"/>
                    <a:pt x="8" y="16"/>
                  </a:cubicBezTo>
                  <a:cubicBezTo>
                    <a:pt x="21" y="16"/>
                    <a:pt x="32" y="10"/>
                    <a:pt x="39" y="0"/>
                  </a:cubicBezTo>
                  <a:cubicBezTo>
                    <a:pt x="34" y="2"/>
                    <a:pt x="29" y="3"/>
                    <a:pt x="23" y="3"/>
                  </a:cubicBezTo>
                  <a:cubicBezTo>
                    <a:pt x="21" y="3"/>
                    <a:pt x="19" y="3"/>
                    <a:pt x="17" y="2"/>
                  </a:cubicBezTo>
                  <a:cubicBezTo>
                    <a:pt x="16" y="5"/>
                    <a:pt x="13" y="7"/>
                    <a:pt x="10" y="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7" name="Freeform 219"/>
            <p:cNvSpPr>
              <a:spLocks/>
            </p:cNvSpPr>
            <p:nvPr userDrawn="1"/>
          </p:nvSpPr>
          <p:spPr bwMode="auto">
            <a:xfrm>
              <a:off x="5387975" y="3883025"/>
              <a:ext cx="119063" cy="120650"/>
            </a:xfrm>
            <a:custGeom>
              <a:avLst/>
              <a:gdLst>
                <a:gd name="T0" fmla="*/ 31 w 31"/>
                <a:gd name="T1" fmla="*/ 10 h 31"/>
                <a:gd name="T2" fmla="*/ 4 w 31"/>
                <a:gd name="T3" fmla="*/ 0 h 31"/>
                <a:gd name="T4" fmla="*/ 0 w 31"/>
                <a:gd name="T5" fmla="*/ 0 h 31"/>
                <a:gd name="T6" fmla="*/ 13 w 31"/>
                <a:gd name="T7" fmla="*/ 29 h 31"/>
                <a:gd name="T8" fmla="*/ 16 w 31"/>
                <a:gd name="T9" fmla="*/ 31 h 31"/>
                <a:gd name="T10" fmla="*/ 31 w 31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31" y="10"/>
                  </a:moveTo>
                  <a:cubicBezTo>
                    <a:pt x="24" y="4"/>
                    <a:pt x="1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7" y="8"/>
                    <a:pt x="12" y="18"/>
                    <a:pt x="13" y="29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23" y="25"/>
                    <a:pt x="27" y="18"/>
                    <a:pt x="31" y="1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8" name="Group 257"/>
          <p:cNvGrpSpPr/>
          <p:nvPr userDrawn="1"/>
        </p:nvGrpSpPr>
        <p:grpSpPr>
          <a:xfrm>
            <a:off x="5040314" y="3219451"/>
            <a:ext cx="220663" cy="194072"/>
            <a:chOff x="5040313" y="4292600"/>
            <a:chExt cx="220663" cy="258763"/>
          </a:xfrm>
        </p:grpSpPr>
        <p:sp>
          <p:nvSpPr>
            <p:cNvPr id="259" name="Freeform 220"/>
            <p:cNvSpPr>
              <a:spLocks noEditPoints="1"/>
            </p:cNvSpPr>
            <p:nvPr userDrawn="1"/>
          </p:nvSpPr>
          <p:spPr bwMode="auto">
            <a:xfrm>
              <a:off x="5040313" y="4292600"/>
              <a:ext cx="220663" cy="258763"/>
            </a:xfrm>
            <a:custGeom>
              <a:avLst/>
              <a:gdLst>
                <a:gd name="T0" fmla="*/ 25 w 57"/>
                <a:gd name="T1" fmla="*/ 13 h 67"/>
                <a:gd name="T2" fmla="*/ 9 w 57"/>
                <a:gd name="T3" fmla="*/ 13 h 67"/>
                <a:gd name="T4" fmla="*/ 7 w 57"/>
                <a:gd name="T5" fmla="*/ 13 h 67"/>
                <a:gd name="T6" fmla="*/ 5 w 57"/>
                <a:gd name="T7" fmla="*/ 11 h 67"/>
                <a:gd name="T8" fmla="*/ 4 w 57"/>
                <a:gd name="T9" fmla="*/ 9 h 67"/>
                <a:gd name="T10" fmla="*/ 5 w 57"/>
                <a:gd name="T11" fmla="*/ 7 h 67"/>
                <a:gd name="T12" fmla="*/ 7 w 57"/>
                <a:gd name="T13" fmla="*/ 5 h 67"/>
                <a:gd name="T14" fmla="*/ 57 w 57"/>
                <a:gd name="T15" fmla="*/ 5 h 67"/>
                <a:gd name="T16" fmla="*/ 57 w 57"/>
                <a:gd name="T17" fmla="*/ 0 h 67"/>
                <a:gd name="T18" fmla="*/ 6 w 57"/>
                <a:gd name="T19" fmla="*/ 0 h 67"/>
                <a:gd name="T20" fmla="*/ 6 w 57"/>
                <a:gd name="T21" fmla="*/ 0 h 67"/>
                <a:gd name="T22" fmla="*/ 5 w 57"/>
                <a:gd name="T23" fmla="*/ 0 h 67"/>
                <a:gd name="T24" fmla="*/ 1 w 57"/>
                <a:gd name="T25" fmla="*/ 4 h 67"/>
                <a:gd name="T26" fmla="*/ 0 w 57"/>
                <a:gd name="T27" fmla="*/ 9 h 67"/>
                <a:gd name="T28" fmla="*/ 0 w 57"/>
                <a:gd name="T29" fmla="*/ 10 h 67"/>
                <a:gd name="T30" fmla="*/ 0 w 57"/>
                <a:gd name="T31" fmla="*/ 62 h 67"/>
                <a:gd name="T32" fmla="*/ 9 w 57"/>
                <a:gd name="T33" fmla="*/ 67 h 67"/>
                <a:gd name="T34" fmla="*/ 57 w 57"/>
                <a:gd name="T35" fmla="*/ 67 h 67"/>
                <a:gd name="T36" fmla="*/ 57 w 57"/>
                <a:gd name="T37" fmla="*/ 18 h 67"/>
                <a:gd name="T38" fmla="*/ 57 w 57"/>
                <a:gd name="T39" fmla="*/ 16 h 67"/>
                <a:gd name="T40" fmla="*/ 57 w 57"/>
                <a:gd name="T41" fmla="*/ 13 h 67"/>
                <a:gd name="T42" fmla="*/ 25 w 57"/>
                <a:gd name="T43" fmla="*/ 13 h 67"/>
                <a:gd name="T44" fmla="*/ 43 w 57"/>
                <a:gd name="T45" fmla="*/ 38 h 67"/>
                <a:gd name="T46" fmla="*/ 17 w 57"/>
                <a:gd name="T47" fmla="*/ 38 h 67"/>
                <a:gd name="T48" fmla="*/ 14 w 57"/>
                <a:gd name="T49" fmla="*/ 36 h 67"/>
                <a:gd name="T50" fmla="*/ 17 w 57"/>
                <a:gd name="T51" fmla="*/ 33 h 67"/>
                <a:gd name="T52" fmla="*/ 43 w 57"/>
                <a:gd name="T53" fmla="*/ 33 h 67"/>
                <a:gd name="T54" fmla="*/ 46 w 57"/>
                <a:gd name="T55" fmla="*/ 36 h 67"/>
                <a:gd name="T56" fmla="*/ 43 w 57"/>
                <a:gd name="T57" fmla="*/ 38 h 67"/>
                <a:gd name="T58" fmla="*/ 43 w 57"/>
                <a:gd name="T59" fmla="*/ 29 h 67"/>
                <a:gd name="T60" fmla="*/ 17 w 57"/>
                <a:gd name="T61" fmla="*/ 29 h 67"/>
                <a:gd name="T62" fmla="*/ 14 w 57"/>
                <a:gd name="T63" fmla="*/ 26 h 67"/>
                <a:gd name="T64" fmla="*/ 17 w 57"/>
                <a:gd name="T65" fmla="*/ 24 h 67"/>
                <a:gd name="T66" fmla="*/ 43 w 57"/>
                <a:gd name="T67" fmla="*/ 24 h 67"/>
                <a:gd name="T68" fmla="*/ 46 w 57"/>
                <a:gd name="T69" fmla="*/ 26 h 67"/>
                <a:gd name="T70" fmla="*/ 43 w 57"/>
                <a:gd name="T71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67">
                  <a:moveTo>
                    <a:pt x="2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5"/>
                    <a:pt x="4" y="66"/>
                    <a:pt x="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25" y="13"/>
                  </a:lnTo>
                  <a:close/>
                  <a:moveTo>
                    <a:pt x="43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34"/>
                    <a:pt x="15" y="33"/>
                    <a:pt x="1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3"/>
                    <a:pt x="46" y="34"/>
                    <a:pt x="46" y="36"/>
                  </a:cubicBezTo>
                  <a:cubicBezTo>
                    <a:pt x="46" y="37"/>
                    <a:pt x="45" y="38"/>
                    <a:pt x="43" y="38"/>
                  </a:cubicBezTo>
                  <a:close/>
                  <a:moveTo>
                    <a:pt x="43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4" y="28"/>
                    <a:pt x="14" y="26"/>
                  </a:cubicBezTo>
                  <a:cubicBezTo>
                    <a:pt x="14" y="25"/>
                    <a:pt x="15" y="24"/>
                    <a:pt x="1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5" y="24"/>
                    <a:pt x="46" y="25"/>
                    <a:pt x="46" y="26"/>
                  </a:cubicBezTo>
                  <a:cubicBezTo>
                    <a:pt x="46" y="28"/>
                    <a:pt x="45" y="29"/>
                    <a:pt x="43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0" name="Freeform 221"/>
            <p:cNvSpPr>
              <a:spLocks/>
            </p:cNvSpPr>
            <p:nvPr userDrawn="1"/>
          </p:nvSpPr>
          <p:spPr bwMode="auto">
            <a:xfrm>
              <a:off x="5072063" y="4319588"/>
              <a:ext cx="184150" cy="15875"/>
            </a:xfrm>
            <a:custGeom>
              <a:avLst/>
              <a:gdLst>
                <a:gd name="T0" fmla="*/ 2 w 48"/>
                <a:gd name="T1" fmla="*/ 0 h 4"/>
                <a:gd name="T2" fmla="*/ 0 w 48"/>
                <a:gd name="T3" fmla="*/ 2 h 4"/>
                <a:gd name="T4" fmla="*/ 2 w 48"/>
                <a:gd name="T5" fmla="*/ 4 h 4"/>
                <a:gd name="T6" fmla="*/ 46 w 48"/>
                <a:gd name="T7" fmla="*/ 4 h 4"/>
                <a:gd name="T8" fmla="*/ 48 w 48"/>
                <a:gd name="T9" fmla="*/ 2 h 4"/>
                <a:gd name="T10" fmla="*/ 46 w 48"/>
                <a:gd name="T11" fmla="*/ 0 h 4"/>
                <a:gd name="T12" fmla="*/ 2 w 4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4"/>
                    <a:pt x="48" y="3"/>
                    <a:pt x="48" y="2"/>
                  </a:cubicBezTo>
                  <a:cubicBezTo>
                    <a:pt x="48" y="1"/>
                    <a:pt x="48" y="0"/>
                    <a:pt x="4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6762750" y="1450182"/>
            <a:ext cx="409576" cy="445294"/>
            <a:chOff x="6762750" y="1933575"/>
            <a:chExt cx="409576" cy="593725"/>
          </a:xfrm>
        </p:grpSpPr>
        <p:sp>
          <p:nvSpPr>
            <p:cNvPr id="262" name="Rectangle 222"/>
            <p:cNvSpPr>
              <a:spLocks noChangeArrowheads="1"/>
            </p:cNvSpPr>
            <p:nvPr userDrawn="1"/>
          </p:nvSpPr>
          <p:spPr bwMode="auto">
            <a:xfrm>
              <a:off x="6964363" y="2144713"/>
              <a:ext cx="119063" cy="79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3" name="Freeform 223"/>
            <p:cNvSpPr>
              <a:spLocks/>
            </p:cNvSpPr>
            <p:nvPr userDrawn="1"/>
          </p:nvSpPr>
          <p:spPr bwMode="auto">
            <a:xfrm>
              <a:off x="6875463" y="2144713"/>
              <a:ext cx="100013" cy="150813"/>
            </a:xfrm>
            <a:custGeom>
              <a:avLst/>
              <a:gdLst>
                <a:gd name="T0" fmla="*/ 0 w 26"/>
                <a:gd name="T1" fmla="*/ 1 h 39"/>
                <a:gd name="T2" fmla="*/ 1 w 26"/>
                <a:gd name="T3" fmla="*/ 39 h 39"/>
                <a:gd name="T4" fmla="*/ 26 w 26"/>
                <a:gd name="T5" fmla="*/ 20 h 39"/>
                <a:gd name="T6" fmla="*/ 0 w 26"/>
                <a:gd name="T7" fmla="*/ 0 h 39"/>
                <a:gd name="T8" fmla="*/ 0 w 2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1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4" name="Freeform 224"/>
            <p:cNvSpPr>
              <a:spLocks/>
            </p:cNvSpPr>
            <p:nvPr userDrawn="1"/>
          </p:nvSpPr>
          <p:spPr bwMode="auto">
            <a:xfrm>
              <a:off x="6889750" y="2028825"/>
              <a:ext cx="266700" cy="142875"/>
            </a:xfrm>
            <a:custGeom>
              <a:avLst/>
              <a:gdLst>
                <a:gd name="T0" fmla="*/ 168 w 168"/>
                <a:gd name="T1" fmla="*/ 64 h 90"/>
                <a:gd name="T2" fmla="*/ 83 w 168"/>
                <a:gd name="T3" fmla="*/ 0 h 90"/>
                <a:gd name="T4" fmla="*/ 0 w 168"/>
                <a:gd name="T5" fmla="*/ 64 h 90"/>
                <a:gd name="T6" fmla="*/ 34 w 168"/>
                <a:gd name="T7" fmla="*/ 90 h 90"/>
                <a:gd name="T8" fmla="*/ 34 w 168"/>
                <a:gd name="T9" fmla="*/ 56 h 90"/>
                <a:gd name="T10" fmla="*/ 134 w 168"/>
                <a:gd name="T11" fmla="*/ 56 h 90"/>
                <a:gd name="T12" fmla="*/ 134 w 168"/>
                <a:gd name="T13" fmla="*/ 90 h 90"/>
                <a:gd name="T14" fmla="*/ 168 w 168"/>
                <a:gd name="T1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90">
                  <a:moveTo>
                    <a:pt x="168" y="64"/>
                  </a:moveTo>
                  <a:lnTo>
                    <a:pt x="83" y="0"/>
                  </a:lnTo>
                  <a:lnTo>
                    <a:pt x="0" y="64"/>
                  </a:lnTo>
                  <a:lnTo>
                    <a:pt x="34" y="90"/>
                  </a:lnTo>
                  <a:lnTo>
                    <a:pt x="34" y="56"/>
                  </a:lnTo>
                  <a:lnTo>
                    <a:pt x="134" y="56"/>
                  </a:lnTo>
                  <a:lnTo>
                    <a:pt x="134" y="90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5" name="Rectangle 225"/>
            <p:cNvSpPr>
              <a:spLocks noChangeArrowheads="1"/>
            </p:cNvSpPr>
            <p:nvPr userDrawn="1"/>
          </p:nvSpPr>
          <p:spPr bwMode="auto">
            <a:xfrm>
              <a:off x="6964363" y="2168525"/>
              <a:ext cx="11906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6" name="Freeform 226"/>
            <p:cNvSpPr>
              <a:spLocks/>
            </p:cNvSpPr>
            <p:nvPr userDrawn="1"/>
          </p:nvSpPr>
          <p:spPr bwMode="auto">
            <a:xfrm>
              <a:off x="7072313" y="2144713"/>
              <a:ext cx="100013" cy="147638"/>
            </a:xfrm>
            <a:custGeom>
              <a:avLst/>
              <a:gdLst>
                <a:gd name="T0" fmla="*/ 26 w 26"/>
                <a:gd name="T1" fmla="*/ 0 h 38"/>
                <a:gd name="T2" fmla="*/ 0 w 26"/>
                <a:gd name="T3" fmla="*/ 19 h 38"/>
                <a:gd name="T4" fmla="*/ 25 w 26"/>
                <a:gd name="T5" fmla="*/ 38 h 38"/>
                <a:gd name="T6" fmla="*/ 26 w 26"/>
                <a:gd name="T7" fmla="*/ 36 h 38"/>
                <a:gd name="T8" fmla="*/ 26 w 26"/>
                <a:gd name="T9" fmla="*/ 1 h 38"/>
                <a:gd name="T10" fmla="*/ 26 w 2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7"/>
                    <a:pt x="26" y="3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7" name="Freeform 227"/>
            <p:cNvSpPr>
              <a:spLocks/>
            </p:cNvSpPr>
            <p:nvPr userDrawn="1"/>
          </p:nvSpPr>
          <p:spPr bwMode="auto">
            <a:xfrm>
              <a:off x="6894513" y="2233613"/>
              <a:ext cx="258763" cy="77788"/>
            </a:xfrm>
            <a:custGeom>
              <a:avLst/>
              <a:gdLst>
                <a:gd name="T0" fmla="*/ 35 w 67"/>
                <a:gd name="T1" fmla="*/ 4 h 20"/>
                <a:gd name="T2" fmla="*/ 33 w 67"/>
                <a:gd name="T3" fmla="*/ 6 h 20"/>
                <a:gd name="T4" fmla="*/ 32 w 67"/>
                <a:gd name="T5" fmla="*/ 4 h 20"/>
                <a:gd name="T6" fmla="*/ 26 w 67"/>
                <a:gd name="T7" fmla="*/ 1 h 20"/>
                <a:gd name="T8" fmla="*/ 0 w 67"/>
                <a:gd name="T9" fmla="*/ 20 h 20"/>
                <a:gd name="T10" fmla="*/ 2 w 67"/>
                <a:gd name="T11" fmla="*/ 20 h 20"/>
                <a:gd name="T12" fmla="*/ 65 w 67"/>
                <a:gd name="T13" fmla="*/ 20 h 20"/>
                <a:gd name="T14" fmla="*/ 67 w 67"/>
                <a:gd name="T15" fmla="*/ 20 h 20"/>
                <a:gd name="T16" fmla="*/ 41 w 67"/>
                <a:gd name="T17" fmla="*/ 0 h 20"/>
                <a:gd name="T18" fmla="*/ 35 w 67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0">
                  <a:moveTo>
                    <a:pt x="35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5" y="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8" name="Freeform 228"/>
            <p:cNvSpPr>
              <a:spLocks noEditPoints="1"/>
            </p:cNvSpPr>
            <p:nvPr userDrawn="1"/>
          </p:nvSpPr>
          <p:spPr bwMode="auto">
            <a:xfrm>
              <a:off x="6762750" y="1933575"/>
              <a:ext cx="350838" cy="593725"/>
            </a:xfrm>
            <a:custGeom>
              <a:avLst/>
              <a:gdLst>
                <a:gd name="T0" fmla="*/ 80 w 91"/>
                <a:gd name="T1" fmla="*/ 133 h 154"/>
                <a:gd name="T2" fmla="*/ 13 w 91"/>
                <a:gd name="T3" fmla="*/ 133 h 154"/>
                <a:gd name="T4" fmla="*/ 13 w 91"/>
                <a:gd name="T5" fmla="*/ 11 h 154"/>
                <a:gd name="T6" fmla="*/ 80 w 91"/>
                <a:gd name="T7" fmla="*/ 11 h 154"/>
                <a:gd name="T8" fmla="*/ 80 w 91"/>
                <a:gd name="T9" fmla="*/ 25 h 154"/>
                <a:gd name="T10" fmla="*/ 91 w 91"/>
                <a:gd name="T11" fmla="*/ 34 h 154"/>
                <a:gd name="T12" fmla="*/ 91 w 91"/>
                <a:gd name="T13" fmla="*/ 5 h 154"/>
                <a:gd name="T14" fmla="*/ 86 w 91"/>
                <a:gd name="T15" fmla="*/ 0 h 154"/>
                <a:gd name="T16" fmla="*/ 6 w 91"/>
                <a:gd name="T17" fmla="*/ 0 h 154"/>
                <a:gd name="T18" fmla="*/ 0 w 91"/>
                <a:gd name="T19" fmla="*/ 5 h 154"/>
                <a:gd name="T20" fmla="*/ 0 w 91"/>
                <a:gd name="T21" fmla="*/ 149 h 154"/>
                <a:gd name="T22" fmla="*/ 6 w 91"/>
                <a:gd name="T23" fmla="*/ 154 h 154"/>
                <a:gd name="T24" fmla="*/ 86 w 91"/>
                <a:gd name="T25" fmla="*/ 154 h 154"/>
                <a:gd name="T26" fmla="*/ 91 w 91"/>
                <a:gd name="T27" fmla="*/ 149 h 154"/>
                <a:gd name="T28" fmla="*/ 91 w 91"/>
                <a:gd name="T29" fmla="*/ 106 h 154"/>
                <a:gd name="T30" fmla="*/ 80 w 91"/>
                <a:gd name="T31" fmla="*/ 106 h 154"/>
                <a:gd name="T32" fmla="*/ 80 w 91"/>
                <a:gd name="T33" fmla="*/ 133 h 154"/>
                <a:gd name="T34" fmla="*/ 47 w 91"/>
                <a:gd name="T35" fmla="*/ 151 h 154"/>
                <a:gd name="T36" fmla="*/ 40 w 91"/>
                <a:gd name="T37" fmla="*/ 144 h 154"/>
                <a:gd name="T38" fmla="*/ 47 w 91"/>
                <a:gd name="T39" fmla="*/ 137 h 154"/>
                <a:gd name="T40" fmla="*/ 53 w 91"/>
                <a:gd name="T41" fmla="*/ 144 h 154"/>
                <a:gd name="T42" fmla="*/ 47 w 91"/>
                <a:gd name="T43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54">
                  <a:moveTo>
                    <a:pt x="80" y="133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"/>
                    <a:pt x="89" y="0"/>
                    <a:pt x="8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3" y="154"/>
                    <a:pt x="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9" y="154"/>
                    <a:pt x="91" y="152"/>
                    <a:pt x="91" y="149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80" y="133"/>
                  </a:lnTo>
                  <a:close/>
                  <a:moveTo>
                    <a:pt x="47" y="151"/>
                  </a:moveTo>
                  <a:cubicBezTo>
                    <a:pt x="43" y="151"/>
                    <a:pt x="40" y="148"/>
                    <a:pt x="40" y="144"/>
                  </a:cubicBezTo>
                  <a:cubicBezTo>
                    <a:pt x="40" y="140"/>
                    <a:pt x="43" y="137"/>
                    <a:pt x="47" y="137"/>
                  </a:cubicBezTo>
                  <a:cubicBezTo>
                    <a:pt x="51" y="137"/>
                    <a:pt x="53" y="140"/>
                    <a:pt x="53" y="144"/>
                  </a:cubicBezTo>
                  <a:cubicBezTo>
                    <a:pt x="53" y="148"/>
                    <a:pt x="51" y="151"/>
                    <a:pt x="47" y="15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69" name="Freeform 229"/>
          <p:cNvSpPr>
            <a:spLocks noEditPoints="1"/>
          </p:cNvSpPr>
          <p:nvPr userDrawn="1"/>
        </p:nvSpPr>
        <p:spPr bwMode="auto">
          <a:xfrm>
            <a:off x="6905625" y="2533651"/>
            <a:ext cx="452438" cy="384572"/>
          </a:xfrm>
          <a:custGeom>
            <a:avLst/>
            <a:gdLst>
              <a:gd name="T0" fmla="*/ 61 w 117"/>
              <a:gd name="T1" fmla="*/ 118 h 133"/>
              <a:gd name="T2" fmla="*/ 96 w 117"/>
              <a:gd name="T3" fmla="*/ 96 h 133"/>
              <a:gd name="T4" fmla="*/ 97 w 117"/>
              <a:gd name="T5" fmla="*/ 95 h 133"/>
              <a:gd name="T6" fmla="*/ 96 w 117"/>
              <a:gd name="T7" fmla="*/ 20 h 133"/>
              <a:gd name="T8" fmla="*/ 95 w 117"/>
              <a:gd name="T9" fmla="*/ 19 h 133"/>
              <a:gd name="T10" fmla="*/ 23 w 117"/>
              <a:gd name="T11" fmla="*/ 18 h 133"/>
              <a:gd name="T12" fmla="*/ 21 w 117"/>
              <a:gd name="T13" fmla="*/ 20 h 133"/>
              <a:gd name="T14" fmla="*/ 19 w 117"/>
              <a:gd name="T15" fmla="*/ 94 h 133"/>
              <a:gd name="T16" fmla="*/ 20 w 117"/>
              <a:gd name="T17" fmla="*/ 95 h 133"/>
              <a:gd name="T18" fmla="*/ 55 w 117"/>
              <a:gd name="T19" fmla="*/ 111 h 133"/>
              <a:gd name="T20" fmla="*/ 41 w 117"/>
              <a:gd name="T21" fmla="*/ 118 h 133"/>
              <a:gd name="T22" fmla="*/ 5 w 117"/>
              <a:gd name="T23" fmla="*/ 121 h 133"/>
              <a:gd name="T24" fmla="*/ 41 w 117"/>
              <a:gd name="T25" fmla="*/ 130 h 133"/>
              <a:gd name="T26" fmla="*/ 75 w 117"/>
              <a:gd name="T27" fmla="*/ 133 h 133"/>
              <a:gd name="T28" fmla="*/ 111 w 117"/>
              <a:gd name="T29" fmla="*/ 130 h 133"/>
              <a:gd name="T30" fmla="*/ 75 w 117"/>
              <a:gd name="T31" fmla="*/ 121 h 133"/>
              <a:gd name="T32" fmla="*/ 101 w 117"/>
              <a:gd name="T33" fmla="*/ 42 h 133"/>
              <a:gd name="T34" fmla="*/ 99 w 117"/>
              <a:gd name="T35" fmla="*/ 50 h 133"/>
              <a:gd name="T36" fmla="*/ 15 w 117"/>
              <a:gd name="T37" fmla="*/ 70 h 133"/>
              <a:gd name="T38" fmla="*/ 18 w 117"/>
              <a:gd name="T39" fmla="*/ 61 h 133"/>
              <a:gd name="T40" fmla="*/ 63 w 117"/>
              <a:gd name="T41" fmla="*/ 92 h 133"/>
              <a:gd name="T42" fmla="*/ 87 w 117"/>
              <a:gd name="T43" fmla="*/ 92 h 133"/>
              <a:gd name="T44" fmla="*/ 58 w 117"/>
              <a:gd name="T45" fmla="*/ 52 h 133"/>
              <a:gd name="T46" fmla="*/ 64 w 117"/>
              <a:gd name="T47" fmla="*/ 25 h 133"/>
              <a:gd name="T48" fmla="*/ 58 w 117"/>
              <a:gd name="T49" fmla="*/ 52 h 133"/>
              <a:gd name="T50" fmla="*/ 90 w 117"/>
              <a:gd name="T51" fmla="*/ 51 h 133"/>
              <a:gd name="T52" fmla="*/ 64 w 117"/>
              <a:gd name="T53" fmla="*/ 58 h 133"/>
              <a:gd name="T54" fmla="*/ 52 w 117"/>
              <a:gd name="T55" fmla="*/ 58 h 133"/>
              <a:gd name="T56" fmla="*/ 27 w 117"/>
              <a:gd name="T57" fmla="*/ 61 h 133"/>
              <a:gd name="T58" fmla="*/ 52 w 117"/>
              <a:gd name="T59" fmla="*/ 58 h 133"/>
              <a:gd name="T60" fmla="*/ 71 w 117"/>
              <a:gd name="T61" fmla="*/ 76 h 133"/>
              <a:gd name="T62" fmla="*/ 42 w 117"/>
              <a:gd name="T63" fmla="*/ 80 h 133"/>
              <a:gd name="T64" fmla="*/ 93 w 117"/>
              <a:gd name="T65" fmla="*/ 87 h 133"/>
              <a:gd name="T66" fmla="*/ 94 w 117"/>
              <a:gd name="T67" fmla="*/ 60 h 133"/>
              <a:gd name="T68" fmla="*/ 92 w 117"/>
              <a:gd name="T69" fmla="*/ 29 h 133"/>
              <a:gd name="T70" fmla="*/ 88 w 117"/>
              <a:gd name="T71" fmla="*/ 34 h 133"/>
              <a:gd name="T72" fmla="*/ 87 w 117"/>
              <a:gd name="T73" fmla="*/ 23 h 133"/>
              <a:gd name="T74" fmla="*/ 74 w 117"/>
              <a:gd name="T75" fmla="*/ 22 h 133"/>
              <a:gd name="T76" fmla="*/ 71 w 117"/>
              <a:gd name="T77" fmla="*/ 14 h 133"/>
              <a:gd name="T78" fmla="*/ 53 w 117"/>
              <a:gd name="T79" fmla="*/ 13 h 133"/>
              <a:gd name="T80" fmla="*/ 54 w 117"/>
              <a:gd name="T81" fmla="*/ 21 h 133"/>
              <a:gd name="T82" fmla="*/ 29 w 117"/>
              <a:gd name="T83" fmla="*/ 23 h 133"/>
              <a:gd name="T84" fmla="*/ 24 w 117"/>
              <a:gd name="T85" fmla="*/ 29 h 133"/>
              <a:gd name="T86" fmla="*/ 23 w 117"/>
              <a:gd name="T87" fmla="*/ 51 h 133"/>
              <a:gd name="T88" fmla="*/ 23 w 117"/>
              <a:gd name="T89" fmla="*/ 70 h 133"/>
              <a:gd name="T90" fmla="*/ 24 w 117"/>
              <a:gd name="T91" fmla="*/ 87 h 133"/>
              <a:gd name="T92" fmla="*/ 30 w 117"/>
              <a:gd name="T93" fmla="*/ 92 h 133"/>
              <a:gd name="T94" fmla="*/ 44 w 117"/>
              <a:gd name="T95" fmla="*/ 92 h 133"/>
              <a:gd name="T96" fmla="*/ 53 w 117"/>
              <a:gd name="T97" fmla="*/ 97 h 133"/>
              <a:gd name="T98" fmla="*/ 43 w 117"/>
              <a:gd name="T99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33">
                <a:moveTo>
                  <a:pt x="75" y="118"/>
                </a:moveTo>
                <a:cubicBezTo>
                  <a:pt x="61" y="118"/>
                  <a:pt x="61" y="118"/>
                  <a:pt x="61" y="11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4" y="110"/>
                  <a:pt x="86" y="105"/>
                  <a:pt x="96" y="96"/>
                </a:cubicBezTo>
                <a:cubicBezTo>
                  <a:pt x="96" y="95"/>
                  <a:pt x="96" y="95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7" y="94"/>
                  <a:pt x="98" y="94"/>
                  <a:pt x="98" y="93"/>
                </a:cubicBezTo>
                <a:cubicBezTo>
                  <a:pt x="117" y="72"/>
                  <a:pt x="116" y="4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19"/>
                  <a:pt x="95" y="19"/>
                </a:cubicBezTo>
                <a:cubicBezTo>
                  <a:pt x="95" y="19"/>
                  <a:pt x="95" y="19"/>
                  <a:pt x="94" y="19"/>
                </a:cubicBezTo>
                <a:cubicBezTo>
                  <a:pt x="74" y="0"/>
                  <a:pt x="43" y="0"/>
                  <a:pt x="23" y="18"/>
                </a:cubicBezTo>
                <a:cubicBezTo>
                  <a:pt x="22" y="18"/>
                  <a:pt x="22" y="19"/>
                  <a:pt x="21" y="19"/>
                </a:cubicBezTo>
                <a:cubicBezTo>
                  <a:pt x="21" y="19"/>
                  <a:pt x="21" y="19"/>
                  <a:pt x="21" y="20"/>
                </a:cubicBezTo>
                <a:cubicBezTo>
                  <a:pt x="21" y="20"/>
                  <a:pt x="21" y="20"/>
                  <a:pt x="20" y="20"/>
                </a:cubicBezTo>
                <a:cubicBezTo>
                  <a:pt x="0" y="40"/>
                  <a:pt x="0" y="73"/>
                  <a:pt x="19" y="94"/>
                </a:cubicBezTo>
                <a:cubicBezTo>
                  <a:pt x="19" y="94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5"/>
                  <a:pt x="20" y="96"/>
                </a:cubicBezTo>
                <a:cubicBezTo>
                  <a:pt x="30" y="105"/>
                  <a:pt x="42" y="110"/>
                  <a:pt x="55" y="111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5" y="121"/>
                  <a:pt x="5" y="121"/>
                  <a:pt x="5" y="121"/>
                </a:cubicBezTo>
                <a:cubicBezTo>
                  <a:pt x="5" y="130"/>
                  <a:pt x="5" y="130"/>
                  <a:pt x="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75" y="121"/>
                  <a:pt x="75" y="121"/>
                  <a:pt x="75" y="121"/>
                </a:cubicBezTo>
                <a:lnTo>
                  <a:pt x="75" y="118"/>
                </a:lnTo>
                <a:close/>
                <a:moveTo>
                  <a:pt x="101" y="42"/>
                </a:moveTo>
                <a:cubicBezTo>
                  <a:pt x="103" y="49"/>
                  <a:pt x="104" y="56"/>
                  <a:pt x="103" y="62"/>
                </a:cubicBezTo>
                <a:cubicBezTo>
                  <a:pt x="102" y="58"/>
                  <a:pt x="101" y="54"/>
                  <a:pt x="99" y="50"/>
                </a:cubicBezTo>
                <a:cubicBezTo>
                  <a:pt x="100" y="48"/>
                  <a:pt x="100" y="45"/>
                  <a:pt x="101" y="42"/>
                </a:cubicBezTo>
                <a:close/>
                <a:moveTo>
                  <a:pt x="15" y="70"/>
                </a:moveTo>
                <a:cubicBezTo>
                  <a:pt x="13" y="63"/>
                  <a:pt x="12" y="55"/>
                  <a:pt x="14" y="48"/>
                </a:cubicBezTo>
                <a:cubicBezTo>
                  <a:pt x="15" y="52"/>
                  <a:pt x="16" y="56"/>
                  <a:pt x="18" y="61"/>
                </a:cubicBezTo>
                <a:cubicBezTo>
                  <a:pt x="17" y="64"/>
                  <a:pt x="15" y="67"/>
                  <a:pt x="15" y="70"/>
                </a:cubicBezTo>
                <a:close/>
                <a:moveTo>
                  <a:pt x="63" y="92"/>
                </a:moveTo>
                <a:cubicBezTo>
                  <a:pt x="67" y="89"/>
                  <a:pt x="72" y="86"/>
                  <a:pt x="77" y="82"/>
                </a:cubicBezTo>
                <a:cubicBezTo>
                  <a:pt x="87" y="92"/>
                  <a:pt x="87" y="92"/>
                  <a:pt x="87" y="92"/>
                </a:cubicBezTo>
                <a:cubicBezTo>
                  <a:pt x="80" y="96"/>
                  <a:pt x="72" y="95"/>
                  <a:pt x="63" y="92"/>
                </a:cubicBezTo>
                <a:close/>
                <a:moveTo>
                  <a:pt x="58" y="52"/>
                </a:moveTo>
                <a:cubicBezTo>
                  <a:pt x="44" y="38"/>
                  <a:pt x="44" y="38"/>
                  <a:pt x="44" y="38"/>
                </a:cubicBezTo>
                <a:cubicBezTo>
                  <a:pt x="51" y="33"/>
                  <a:pt x="57" y="28"/>
                  <a:pt x="64" y="25"/>
                </a:cubicBezTo>
                <a:cubicBezTo>
                  <a:pt x="68" y="28"/>
                  <a:pt x="72" y="31"/>
                  <a:pt x="76" y="34"/>
                </a:cubicBezTo>
                <a:lnTo>
                  <a:pt x="58" y="52"/>
                </a:lnTo>
                <a:close/>
                <a:moveTo>
                  <a:pt x="82" y="40"/>
                </a:moveTo>
                <a:cubicBezTo>
                  <a:pt x="85" y="43"/>
                  <a:pt x="87" y="47"/>
                  <a:pt x="90" y="51"/>
                </a:cubicBezTo>
                <a:cubicBezTo>
                  <a:pt x="87" y="57"/>
                  <a:pt x="82" y="64"/>
                  <a:pt x="76" y="70"/>
                </a:cubicBezTo>
                <a:cubicBezTo>
                  <a:pt x="64" y="58"/>
                  <a:pt x="64" y="58"/>
                  <a:pt x="64" y="58"/>
                </a:cubicBezTo>
                <a:lnTo>
                  <a:pt x="82" y="40"/>
                </a:lnTo>
                <a:close/>
                <a:moveTo>
                  <a:pt x="52" y="58"/>
                </a:moveTo>
                <a:cubicBezTo>
                  <a:pt x="36" y="74"/>
                  <a:pt x="36" y="74"/>
                  <a:pt x="36" y="74"/>
                </a:cubicBezTo>
                <a:cubicBezTo>
                  <a:pt x="32" y="70"/>
                  <a:pt x="29" y="65"/>
                  <a:pt x="27" y="61"/>
                </a:cubicBezTo>
                <a:cubicBezTo>
                  <a:pt x="30" y="55"/>
                  <a:pt x="34" y="49"/>
                  <a:pt x="39" y="44"/>
                </a:cubicBezTo>
                <a:lnTo>
                  <a:pt x="52" y="58"/>
                </a:lnTo>
                <a:close/>
                <a:moveTo>
                  <a:pt x="58" y="64"/>
                </a:moveTo>
                <a:cubicBezTo>
                  <a:pt x="71" y="76"/>
                  <a:pt x="71" y="76"/>
                  <a:pt x="71" y="76"/>
                </a:cubicBezTo>
                <a:cubicBezTo>
                  <a:pt x="65" y="81"/>
                  <a:pt x="59" y="85"/>
                  <a:pt x="53" y="88"/>
                </a:cubicBezTo>
                <a:cubicBezTo>
                  <a:pt x="50" y="86"/>
                  <a:pt x="46" y="83"/>
                  <a:pt x="42" y="80"/>
                </a:cubicBezTo>
                <a:lnTo>
                  <a:pt x="58" y="64"/>
                </a:lnTo>
                <a:close/>
                <a:moveTo>
                  <a:pt x="93" y="87"/>
                </a:moveTo>
                <a:cubicBezTo>
                  <a:pt x="82" y="76"/>
                  <a:pt x="82" y="76"/>
                  <a:pt x="82" y="76"/>
                </a:cubicBezTo>
                <a:cubicBezTo>
                  <a:pt x="87" y="71"/>
                  <a:pt x="91" y="65"/>
                  <a:pt x="94" y="60"/>
                </a:cubicBezTo>
                <a:cubicBezTo>
                  <a:pt x="98" y="70"/>
                  <a:pt x="98" y="80"/>
                  <a:pt x="93" y="87"/>
                </a:cubicBezTo>
                <a:close/>
                <a:moveTo>
                  <a:pt x="92" y="29"/>
                </a:moveTo>
                <a:cubicBezTo>
                  <a:pt x="93" y="33"/>
                  <a:pt x="94" y="36"/>
                  <a:pt x="93" y="41"/>
                </a:cubicBezTo>
                <a:cubicBezTo>
                  <a:pt x="91" y="39"/>
                  <a:pt x="89" y="36"/>
                  <a:pt x="88" y="34"/>
                </a:cubicBezTo>
                <a:lnTo>
                  <a:pt x="92" y="29"/>
                </a:lnTo>
                <a:close/>
                <a:moveTo>
                  <a:pt x="87" y="23"/>
                </a:move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4"/>
                  <a:pt x="74" y="22"/>
                </a:cubicBezTo>
                <a:cubicBezTo>
                  <a:pt x="79" y="21"/>
                  <a:pt x="84" y="21"/>
                  <a:pt x="87" y="23"/>
                </a:cubicBezTo>
                <a:close/>
                <a:moveTo>
                  <a:pt x="71" y="14"/>
                </a:moveTo>
                <a:cubicBezTo>
                  <a:pt x="69" y="15"/>
                  <a:pt x="66" y="16"/>
                  <a:pt x="64" y="16"/>
                </a:cubicBezTo>
                <a:cubicBezTo>
                  <a:pt x="60" y="15"/>
                  <a:pt x="57" y="14"/>
                  <a:pt x="53" y="13"/>
                </a:cubicBezTo>
                <a:cubicBezTo>
                  <a:pt x="59" y="12"/>
                  <a:pt x="65" y="13"/>
                  <a:pt x="71" y="14"/>
                </a:cubicBezTo>
                <a:close/>
                <a:moveTo>
                  <a:pt x="54" y="21"/>
                </a:moveTo>
                <a:cubicBezTo>
                  <a:pt x="49" y="24"/>
                  <a:pt x="44" y="28"/>
                  <a:pt x="39" y="32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9"/>
                  <a:pt x="44" y="18"/>
                  <a:pt x="54" y="21"/>
                </a:cubicBezTo>
                <a:close/>
                <a:moveTo>
                  <a:pt x="24" y="29"/>
                </a:moveTo>
                <a:cubicBezTo>
                  <a:pt x="33" y="38"/>
                  <a:pt x="33" y="38"/>
                  <a:pt x="33" y="38"/>
                </a:cubicBezTo>
                <a:cubicBezTo>
                  <a:pt x="29" y="42"/>
                  <a:pt x="26" y="47"/>
                  <a:pt x="23" y="51"/>
                </a:cubicBezTo>
                <a:cubicBezTo>
                  <a:pt x="21" y="43"/>
                  <a:pt x="21" y="35"/>
                  <a:pt x="24" y="29"/>
                </a:cubicBezTo>
                <a:close/>
                <a:moveTo>
                  <a:pt x="23" y="70"/>
                </a:moveTo>
                <a:cubicBezTo>
                  <a:pt x="25" y="73"/>
                  <a:pt x="28" y="77"/>
                  <a:pt x="31" y="80"/>
                </a:cubicBezTo>
                <a:cubicBezTo>
                  <a:pt x="24" y="87"/>
                  <a:pt x="24" y="87"/>
                  <a:pt x="24" y="87"/>
                </a:cubicBezTo>
                <a:cubicBezTo>
                  <a:pt x="21" y="82"/>
                  <a:pt x="21" y="77"/>
                  <a:pt x="23" y="70"/>
                </a:cubicBezTo>
                <a:close/>
                <a:moveTo>
                  <a:pt x="30" y="92"/>
                </a:moveTo>
                <a:cubicBezTo>
                  <a:pt x="36" y="85"/>
                  <a:pt x="36" y="85"/>
                  <a:pt x="36" y="85"/>
                </a:cubicBezTo>
                <a:cubicBezTo>
                  <a:pt x="39" y="88"/>
                  <a:pt x="41" y="90"/>
                  <a:pt x="44" y="92"/>
                </a:cubicBezTo>
                <a:cubicBezTo>
                  <a:pt x="39" y="93"/>
                  <a:pt x="34" y="93"/>
                  <a:pt x="30" y="92"/>
                </a:cubicBezTo>
                <a:close/>
                <a:moveTo>
                  <a:pt x="53" y="97"/>
                </a:moveTo>
                <a:cubicBezTo>
                  <a:pt x="58" y="99"/>
                  <a:pt x="63" y="101"/>
                  <a:pt x="68" y="102"/>
                </a:cubicBezTo>
                <a:cubicBezTo>
                  <a:pt x="60" y="104"/>
                  <a:pt x="51" y="103"/>
                  <a:pt x="43" y="100"/>
                </a:cubicBezTo>
                <a:cubicBezTo>
                  <a:pt x="46" y="100"/>
                  <a:pt x="50" y="99"/>
                  <a:pt x="53" y="9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70" name="Group 269"/>
          <p:cNvGrpSpPr/>
          <p:nvPr userDrawn="1"/>
        </p:nvGrpSpPr>
        <p:grpSpPr>
          <a:xfrm>
            <a:off x="6716713" y="2000251"/>
            <a:ext cx="417512" cy="440531"/>
            <a:chOff x="6716713" y="2667000"/>
            <a:chExt cx="417512" cy="587375"/>
          </a:xfrm>
        </p:grpSpPr>
        <p:sp>
          <p:nvSpPr>
            <p:cNvPr id="271" name="Freeform 158"/>
            <p:cNvSpPr>
              <a:spLocks noEditPoints="1"/>
            </p:cNvSpPr>
            <p:nvPr userDrawn="1"/>
          </p:nvSpPr>
          <p:spPr bwMode="auto">
            <a:xfrm>
              <a:off x="6716713" y="2667000"/>
              <a:ext cx="315913" cy="587375"/>
            </a:xfrm>
            <a:custGeom>
              <a:avLst/>
              <a:gdLst>
                <a:gd name="T0" fmla="*/ 72 w 82"/>
                <a:gd name="T1" fmla="*/ 0 h 152"/>
                <a:gd name="T2" fmla="*/ 10 w 82"/>
                <a:gd name="T3" fmla="*/ 0 h 152"/>
                <a:gd name="T4" fmla="*/ 0 w 82"/>
                <a:gd name="T5" fmla="*/ 10 h 152"/>
                <a:gd name="T6" fmla="*/ 0 w 82"/>
                <a:gd name="T7" fmla="*/ 141 h 152"/>
                <a:gd name="T8" fmla="*/ 10 w 82"/>
                <a:gd name="T9" fmla="*/ 152 h 152"/>
                <a:gd name="T10" fmla="*/ 72 w 82"/>
                <a:gd name="T11" fmla="*/ 152 h 152"/>
                <a:gd name="T12" fmla="*/ 82 w 82"/>
                <a:gd name="T13" fmla="*/ 141 h 152"/>
                <a:gd name="T14" fmla="*/ 82 w 82"/>
                <a:gd name="T15" fmla="*/ 10 h 152"/>
                <a:gd name="T16" fmla="*/ 72 w 82"/>
                <a:gd name="T17" fmla="*/ 0 h 152"/>
                <a:gd name="T18" fmla="*/ 41 w 82"/>
                <a:gd name="T19" fmla="*/ 145 h 152"/>
                <a:gd name="T20" fmla="*/ 36 w 82"/>
                <a:gd name="T21" fmla="*/ 140 h 152"/>
                <a:gd name="T22" fmla="*/ 41 w 82"/>
                <a:gd name="T23" fmla="*/ 134 h 152"/>
                <a:gd name="T24" fmla="*/ 47 w 82"/>
                <a:gd name="T25" fmla="*/ 140 h 152"/>
                <a:gd name="T26" fmla="*/ 41 w 82"/>
                <a:gd name="T27" fmla="*/ 145 h 152"/>
                <a:gd name="T28" fmla="*/ 77 w 82"/>
                <a:gd name="T29" fmla="*/ 130 h 152"/>
                <a:gd name="T30" fmla="*/ 6 w 82"/>
                <a:gd name="T31" fmla="*/ 130 h 152"/>
                <a:gd name="T32" fmla="*/ 6 w 82"/>
                <a:gd name="T33" fmla="*/ 9 h 152"/>
                <a:gd name="T34" fmla="*/ 77 w 82"/>
                <a:gd name="T35" fmla="*/ 9 h 152"/>
                <a:gd name="T36" fmla="*/ 77 w 82"/>
                <a:gd name="T37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52">
                  <a:moveTo>
                    <a:pt x="7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7"/>
                    <a:pt x="5" y="152"/>
                    <a:pt x="10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8" y="152"/>
                    <a:pt x="82" y="147"/>
                    <a:pt x="82" y="14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41" y="145"/>
                  </a:moveTo>
                  <a:cubicBezTo>
                    <a:pt x="38" y="145"/>
                    <a:pt x="36" y="143"/>
                    <a:pt x="36" y="140"/>
                  </a:cubicBezTo>
                  <a:cubicBezTo>
                    <a:pt x="36" y="137"/>
                    <a:pt x="38" y="134"/>
                    <a:pt x="41" y="134"/>
                  </a:cubicBezTo>
                  <a:cubicBezTo>
                    <a:pt x="44" y="134"/>
                    <a:pt x="47" y="137"/>
                    <a:pt x="47" y="140"/>
                  </a:cubicBezTo>
                  <a:cubicBezTo>
                    <a:pt x="47" y="143"/>
                    <a:pt x="44" y="145"/>
                    <a:pt x="41" y="145"/>
                  </a:cubicBezTo>
                  <a:close/>
                  <a:moveTo>
                    <a:pt x="77" y="130"/>
                  </a:moveTo>
                  <a:cubicBezTo>
                    <a:pt x="6" y="130"/>
                    <a:pt x="6" y="130"/>
                    <a:pt x="6" y="1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7" y="9"/>
                    <a:pt x="77" y="9"/>
                    <a:pt x="77" y="9"/>
                  </a:cubicBezTo>
                  <a:lnTo>
                    <a:pt x="77" y="13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2" name="Oval 159"/>
            <p:cNvSpPr>
              <a:spLocks noChangeArrowheads="1"/>
            </p:cNvSpPr>
            <p:nvPr userDrawn="1"/>
          </p:nvSpPr>
          <p:spPr bwMode="auto">
            <a:xfrm>
              <a:off x="6854825" y="3184525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3" name="Freeform 230"/>
            <p:cNvSpPr>
              <a:spLocks noEditPoints="1"/>
            </p:cNvSpPr>
            <p:nvPr userDrawn="1"/>
          </p:nvSpPr>
          <p:spPr bwMode="auto">
            <a:xfrm>
              <a:off x="6832600" y="2782888"/>
              <a:ext cx="301625" cy="242888"/>
            </a:xfrm>
            <a:custGeom>
              <a:avLst/>
              <a:gdLst>
                <a:gd name="T0" fmla="*/ 65 w 78"/>
                <a:gd name="T1" fmla="*/ 0 h 63"/>
                <a:gd name="T2" fmla="*/ 13 w 78"/>
                <a:gd name="T3" fmla="*/ 0 h 63"/>
                <a:gd name="T4" fmla="*/ 0 w 78"/>
                <a:gd name="T5" fmla="*/ 14 h 63"/>
                <a:gd name="T6" fmla="*/ 0 w 78"/>
                <a:gd name="T7" fmla="*/ 39 h 63"/>
                <a:gd name="T8" fmla="*/ 13 w 78"/>
                <a:gd name="T9" fmla="*/ 52 h 63"/>
                <a:gd name="T10" fmla="*/ 15 w 78"/>
                <a:gd name="T11" fmla="*/ 52 h 63"/>
                <a:gd name="T12" fmla="*/ 15 w 78"/>
                <a:gd name="T13" fmla="*/ 63 h 63"/>
                <a:gd name="T14" fmla="*/ 26 w 78"/>
                <a:gd name="T15" fmla="*/ 52 h 63"/>
                <a:gd name="T16" fmla="*/ 65 w 78"/>
                <a:gd name="T17" fmla="*/ 52 h 63"/>
                <a:gd name="T18" fmla="*/ 78 w 78"/>
                <a:gd name="T19" fmla="*/ 39 h 63"/>
                <a:gd name="T20" fmla="*/ 78 w 78"/>
                <a:gd name="T21" fmla="*/ 14 h 63"/>
                <a:gd name="T22" fmla="*/ 65 w 78"/>
                <a:gd name="T23" fmla="*/ 0 h 63"/>
                <a:gd name="T24" fmla="*/ 20 w 78"/>
                <a:gd name="T25" fmla="*/ 30 h 63"/>
                <a:gd name="T26" fmla="*/ 15 w 78"/>
                <a:gd name="T27" fmla="*/ 25 h 63"/>
                <a:gd name="T28" fmla="*/ 20 w 78"/>
                <a:gd name="T29" fmla="*/ 20 h 63"/>
                <a:gd name="T30" fmla="*/ 25 w 78"/>
                <a:gd name="T31" fmla="*/ 25 h 63"/>
                <a:gd name="T32" fmla="*/ 20 w 78"/>
                <a:gd name="T33" fmla="*/ 30 h 63"/>
                <a:gd name="T34" fmla="*/ 40 w 78"/>
                <a:gd name="T35" fmla="*/ 30 h 63"/>
                <a:gd name="T36" fmla="*/ 35 w 78"/>
                <a:gd name="T37" fmla="*/ 25 h 63"/>
                <a:gd name="T38" fmla="*/ 40 w 78"/>
                <a:gd name="T39" fmla="*/ 20 h 63"/>
                <a:gd name="T40" fmla="*/ 45 w 78"/>
                <a:gd name="T41" fmla="*/ 25 h 63"/>
                <a:gd name="T42" fmla="*/ 40 w 78"/>
                <a:gd name="T43" fmla="*/ 30 h 63"/>
                <a:gd name="T44" fmla="*/ 61 w 78"/>
                <a:gd name="T45" fmla="*/ 30 h 63"/>
                <a:gd name="T46" fmla="*/ 56 w 78"/>
                <a:gd name="T47" fmla="*/ 25 h 63"/>
                <a:gd name="T48" fmla="*/ 61 w 78"/>
                <a:gd name="T49" fmla="*/ 20 h 63"/>
                <a:gd name="T50" fmla="*/ 65 w 78"/>
                <a:gd name="T51" fmla="*/ 25 h 63"/>
                <a:gd name="T52" fmla="*/ 61 w 78"/>
                <a:gd name="T5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6" y="52"/>
                    <a:pt x="13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72" y="52"/>
                    <a:pt x="78" y="46"/>
                    <a:pt x="78" y="3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6"/>
                    <a:pt x="72" y="0"/>
                    <a:pt x="65" y="0"/>
                  </a:cubicBezTo>
                  <a:close/>
                  <a:moveTo>
                    <a:pt x="20" y="30"/>
                  </a:moveTo>
                  <a:cubicBezTo>
                    <a:pt x="17" y="30"/>
                    <a:pt x="15" y="27"/>
                    <a:pt x="15" y="25"/>
                  </a:cubicBezTo>
                  <a:cubicBezTo>
                    <a:pt x="15" y="22"/>
                    <a:pt x="17" y="20"/>
                    <a:pt x="20" y="20"/>
                  </a:cubicBezTo>
                  <a:cubicBezTo>
                    <a:pt x="23" y="20"/>
                    <a:pt x="25" y="22"/>
                    <a:pt x="25" y="25"/>
                  </a:cubicBezTo>
                  <a:cubicBezTo>
                    <a:pt x="25" y="27"/>
                    <a:pt x="23" y="30"/>
                    <a:pt x="20" y="30"/>
                  </a:cubicBezTo>
                  <a:close/>
                  <a:moveTo>
                    <a:pt x="40" y="30"/>
                  </a:moveTo>
                  <a:cubicBezTo>
                    <a:pt x="37" y="30"/>
                    <a:pt x="35" y="27"/>
                    <a:pt x="35" y="25"/>
                  </a:cubicBezTo>
                  <a:cubicBezTo>
                    <a:pt x="35" y="22"/>
                    <a:pt x="37" y="20"/>
                    <a:pt x="40" y="20"/>
                  </a:cubicBezTo>
                  <a:cubicBezTo>
                    <a:pt x="43" y="20"/>
                    <a:pt x="45" y="22"/>
                    <a:pt x="45" y="25"/>
                  </a:cubicBezTo>
                  <a:cubicBezTo>
                    <a:pt x="45" y="27"/>
                    <a:pt x="43" y="30"/>
                    <a:pt x="40" y="30"/>
                  </a:cubicBezTo>
                  <a:close/>
                  <a:moveTo>
                    <a:pt x="61" y="30"/>
                  </a:moveTo>
                  <a:cubicBezTo>
                    <a:pt x="58" y="30"/>
                    <a:pt x="56" y="27"/>
                    <a:pt x="56" y="25"/>
                  </a:cubicBezTo>
                  <a:cubicBezTo>
                    <a:pt x="56" y="22"/>
                    <a:pt x="58" y="20"/>
                    <a:pt x="61" y="20"/>
                  </a:cubicBezTo>
                  <a:cubicBezTo>
                    <a:pt x="63" y="20"/>
                    <a:pt x="65" y="22"/>
                    <a:pt x="65" y="25"/>
                  </a:cubicBezTo>
                  <a:cubicBezTo>
                    <a:pt x="65" y="27"/>
                    <a:pt x="63" y="30"/>
                    <a:pt x="61" y="3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74" name="Group 273"/>
          <p:cNvGrpSpPr/>
          <p:nvPr userDrawn="1"/>
        </p:nvGrpSpPr>
        <p:grpSpPr>
          <a:xfrm>
            <a:off x="6705601" y="585787"/>
            <a:ext cx="469901" cy="254795"/>
            <a:chOff x="6705600" y="781050"/>
            <a:chExt cx="469901" cy="339726"/>
          </a:xfrm>
        </p:grpSpPr>
        <p:sp>
          <p:nvSpPr>
            <p:cNvPr id="275" name="Freeform 231"/>
            <p:cNvSpPr>
              <a:spLocks/>
            </p:cNvSpPr>
            <p:nvPr userDrawn="1"/>
          </p:nvSpPr>
          <p:spPr bwMode="auto">
            <a:xfrm>
              <a:off x="6816725" y="850900"/>
              <a:ext cx="317500" cy="61913"/>
            </a:xfrm>
            <a:custGeom>
              <a:avLst/>
              <a:gdLst>
                <a:gd name="T0" fmla="*/ 63 w 82"/>
                <a:gd name="T1" fmla="*/ 3 h 16"/>
                <a:gd name="T2" fmla="*/ 82 w 82"/>
                <a:gd name="T3" fmla="*/ 9 h 16"/>
                <a:gd name="T4" fmla="*/ 82 w 82"/>
                <a:gd name="T5" fmla="*/ 8 h 16"/>
                <a:gd name="T6" fmla="*/ 74 w 82"/>
                <a:gd name="T7" fmla="*/ 0 h 16"/>
                <a:gd name="T8" fmla="*/ 9 w 82"/>
                <a:gd name="T9" fmla="*/ 0 h 16"/>
                <a:gd name="T10" fmla="*/ 0 w 82"/>
                <a:gd name="T11" fmla="*/ 8 h 16"/>
                <a:gd name="T12" fmla="*/ 9 w 82"/>
                <a:gd name="T13" fmla="*/ 16 h 16"/>
                <a:gd name="T14" fmla="*/ 36 w 82"/>
                <a:gd name="T15" fmla="*/ 16 h 16"/>
                <a:gd name="T16" fmla="*/ 63 w 82"/>
                <a:gd name="T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6">
                  <a:moveTo>
                    <a:pt x="63" y="3"/>
                  </a:moveTo>
                  <a:cubicBezTo>
                    <a:pt x="70" y="3"/>
                    <a:pt x="77" y="5"/>
                    <a:pt x="82" y="9"/>
                  </a:cubicBezTo>
                  <a:cubicBezTo>
                    <a:pt x="82" y="9"/>
                    <a:pt x="82" y="8"/>
                    <a:pt x="82" y="8"/>
                  </a:cubicBezTo>
                  <a:cubicBezTo>
                    <a:pt x="82" y="4"/>
                    <a:pt x="79" y="0"/>
                    <a:pt x="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3" y="8"/>
                    <a:pt x="53" y="3"/>
                    <a:pt x="63" y="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6" name="Freeform 232"/>
            <p:cNvSpPr>
              <a:spLocks/>
            </p:cNvSpPr>
            <p:nvPr userDrawn="1"/>
          </p:nvSpPr>
          <p:spPr bwMode="auto">
            <a:xfrm>
              <a:off x="6762750" y="781050"/>
              <a:ext cx="312738" cy="61913"/>
            </a:xfrm>
            <a:custGeom>
              <a:avLst/>
              <a:gdLst>
                <a:gd name="T0" fmla="*/ 8 w 81"/>
                <a:gd name="T1" fmla="*/ 16 h 16"/>
                <a:gd name="T2" fmla="*/ 73 w 81"/>
                <a:gd name="T3" fmla="*/ 16 h 16"/>
                <a:gd name="T4" fmla="*/ 81 w 81"/>
                <a:gd name="T5" fmla="*/ 8 h 16"/>
                <a:gd name="T6" fmla="*/ 73 w 81"/>
                <a:gd name="T7" fmla="*/ 0 h 16"/>
                <a:gd name="T8" fmla="*/ 8 w 81"/>
                <a:gd name="T9" fmla="*/ 0 h 16"/>
                <a:gd name="T10" fmla="*/ 0 w 81"/>
                <a:gd name="T11" fmla="*/ 8 h 16"/>
                <a:gd name="T12" fmla="*/ 8 w 8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">
                  <a:moveTo>
                    <a:pt x="8" y="16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81" y="13"/>
                    <a:pt x="81" y="8"/>
                  </a:cubicBezTo>
                  <a:cubicBezTo>
                    <a:pt x="81" y="4"/>
                    <a:pt x="78" y="0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7" name="Freeform 233"/>
            <p:cNvSpPr>
              <a:spLocks/>
            </p:cNvSpPr>
            <p:nvPr userDrawn="1"/>
          </p:nvSpPr>
          <p:spPr bwMode="auto">
            <a:xfrm>
              <a:off x="6705600" y="920750"/>
              <a:ext cx="246063" cy="61913"/>
            </a:xfrm>
            <a:custGeom>
              <a:avLst/>
              <a:gdLst>
                <a:gd name="T0" fmla="*/ 8 w 64"/>
                <a:gd name="T1" fmla="*/ 0 h 16"/>
                <a:gd name="T2" fmla="*/ 0 w 64"/>
                <a:gd name="T3" fmla="*/ 8 h 16"/>
                <a:gd name="T4" fmla="*/ 8 w 64"/>
                <a:gd name="T5" fmla="*/ 16 h 16"/>
                <a:gd name="T6" fmla="*/ 58 w 64"/>
                <a:gd name="T7" fmla="*/ 16 h 16"/>
                <a:gd name="T8" fmla="*/ 64 w 64"/>
                <a:gd name="T9" fmla="*/ 0 h 16"/>
                <a:gd name="T10" fmla="*/ 8 w 6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0"/>
                    <a:pt x="61" y="5"/>
                    <a:pt x="6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8" name="Freeform 234"/>
            <p:cNvSpPr>
              <a:spLocks/>
            </p:cNvSpPr>
            <p:nvPr userDrawn="1"/>
          </p:nvSpPr>
          <p:spPr bwMode="auto">
            <a:xfrm>
              <a:off x="6781800" y="990600"/>
              <a:ext cx="158750" cy="61913"/>
            </a:xfrm>
            <a:custGeom>
              <a:avLst/>
              <a:gdLst>
                <a:gd name="T0" fmla="*/ 38 w 41"/>
                <a:gd name="T1" fmla="*/ 0 h 16"/>
                <a:gd name="T2" fmla="*/ 8 w 41"/>
                <a:gd name="T3" fmla="*/ 0 h 16"/>
                <a:gd name="T4" fmla="*/ 0 w 41"/>
                <a:gd name="T5" fmla="*/ 8 h 16"/>
                <a:gd name="T6" fmla="*/ 8 w 41"/>
                <a:gd name="T7" fmla="*/ 16 h 16"/>
                <a:gd name="T8" fmla="*/ 41 w 41"/>
                <a:gd name="T9" fmla="*/ 16 h 16"/>
                <a:gd name="T10" fmla="*/ 38 w 41"/>
                <a:gd name="T11" fmla="*/ 2 h 16"/>
                <a:gd name="T12" fmla="*/ 38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2"/>
                    <a:pt x="38" y="7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9" name="Freeform 235"/>
            <p:cNvSpPr>
              <a:spLocks/>
            </p:cNvSpPr>
            <p:nvPr userDrawn="1"/>
          </p:nvSpPr>
          <p:spPr bwMode="auto">
            <a:xfrm>
              <a:off x="6770688" y="1055688"/>
              <a:ext cx="239713" cy="65088"/>
            </a:xfrm>
            <a:custGeom>
              <a:avLst/>
              <a:gdLst>
                <a:gd name="T0" fmla="*/ 45 w 62"/>
                <a:gd name="T1" fmla="*/ 0 h 17"/>
                <a:gd name="T2" fmla="*/ 8 w 62"/>
                <a:gd name="T3" fmla="*/ 0 h 17"/>
                <a:gd name="T4" fmla="*/ 0 w 62"/>
                <a:gd name="T5" fmla="*/ 8 h 17"/>
                <a:gd name="T6" fmla="*/ 8 w 62"/>
                <a:gd name="T7" fmla="*/ 17 h 17"/>
                <a:gd name="T8" fmla="*/ 62 w 62"/>
                <a:gd name="T9" fmla="*/ 17 h 17"/>
                <a:gd name="T10" fmla="*/ 45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4" y="13"/>
                    <a:pt x="48" y="8"/>
                    <a:pt x="4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0" name="Freeform 236"/>
            <p:cNvSpPr>
              <a:spLocks noEditPoints="1"/>
            </p:cNvSpPr>
            <p:nvPr userDrawn="1"/>
          </p:nvSpPr>
          <p:spPr bwMode="auto">
            <a:xfrm>
              <a:off x="6948488" y="882650"/>
              <a:ext cx="227013" cy="227013"/>
            </a:xfrm>
            <a:custGeom>
              <a:avLst/>
              <a:gdLst>
                <a:gd name="T0" fmla="*/ 52 w 59"/>
                <a:gd name="T1" fmla="*/ 11 h 59"/>
                <a:gd name="T2" fmla="*/ 9 w 59"/>
                <a:gd name="T3" fmla="*/ 8 h 59"/>
                <a:gd name="T4" fmla="*/ 1 w 59"/>
                <a:gd name="T5" fmla="*/ 24 h 59"/>
                <a:gd name="T6" fmla="*/ 0 w 59"/>
                <a:gd name="T7" fmla="*/ 34 h 59"/>
                <a:gd name="T8" fmla="*/ 10 w 59"/>
                <a:gd name="T9" fmla="*/ 52 h 59"/>
                <a:gd name="T10" fmla="*/ 22 w 59"/>
                <a:gd name="T11" fmla="*/ 58 h 59"/>
                <a:gd name="T12" fmla="*/ 50 w 59"/>
                <a:gd name="T13" fmla="*/ 51 h 59"/>
                <a:gd name="T14" fmla="*/ 55 w 59"/>
                <a:gd name="T15" fmla="*/ 24 h 59"/>
                <a:gd name="T16" fmla="*/ 52 w 59"/>
                <a:gd name="T17" fmla="*/ 23 h 59"/>
                <a:gd name="T18" fmla="*/ 52 w 59"/>
                <a:gd name="T19" fmla="*/ 15 h 59"/>
                <a:gd name="T20" fmla="*/ 50 w 59"/>
                <a:gd name="T21" fmla="*/ 18 h 59"/>
                <a:gd name="T22" fmla="*/ 35 w 59"/>
                <a:gd name="T23" fmla="*/ 4 h 59"/>
                <a:gd name="T24" fmla="*/ 33 w 59"/>
                <a:gd name="T25" fmla="*/ 6 h 59"/>
                <a:gd name="T26" fmla="*/ 27 w 59"/>
                <a:gd name="T27" fmla="*/ 3 h 59"/>
                <a:gd name="T28" fmla="*/ 26 w 59"/>
                <a:gd name="T29" fmla="*/ 6 h 59"/>
                <a:gd name="T30" fmla="*/ 4 w 59"/>
                <a:gd name="T31" fmla="*/ 21 h 59"/>
                <a:gd name="T32" fmla="*/ 5 w 59"/>
                <a:gd name="T33" fmla="*/ 24 h 59"/>
                <a:gd name="T34" fmla="*/ 3 w 59"/>
                <a:gd name="T35" fmla="*/ 30 h 59"/>
                <a:gd name="T36" fmla="*/ 6 w 59"/>
                <a:gd name="T37" fmla="*/ 30 h 59"/>
                <a:gd name="T38" fmla="*/ 4 w 59"/>
                <a:gd name="T39" fmla="*/ 37 h 59"/>
                <a:gd name="T40" fmla="*/ 7 w 59"/>
                <a:gd name="T41" fmla="*/ 37 h 59"/>
                <a:gd name="T42" fmla="*/ 8 w 59"/>
                <a:gd name="T43" fmla="*/ 45 h 59"/>
                <a:gd name="T44" fmla="*/ 8 w 59"/>
                <a:gd name="T45" fmla="*/ 41 h 59"/>
                <a:gd name="T46" fmla="*/ 8 w 59"/>
                <a:gd name="T47" fmla="*/ 18 h 59"/>
                <a:gd name="T48" fmla="*/ 10 w 59"/>
                <a:gd name="T49" fmla="*/ 14 h 59"/>
                <a:gd name="T50" fmla="*/ 13 w 59"/>
                <a:gd name="T51" fmla="*/ 50 h 59"/>
                <a:gd name="T52" fmla="*/ 13 w 59"/>
                <a:gd name="T53" fmla="*/ 47 h 59"/>
                <a:gd name="T54" fmla="*/ 14 w 59"/>
                <a:gd name="T55" fmla="*/ 12 h 59"/>
                <a:gd name="T56" fmla="*/ 13 w 59"/>
                <a:gd name="T57" fmla="*/ 9 h 59"/>
                <a:gd name="T58" fmla="*/ 19 w 59"/>
                <a:gd name="T59" fmla="*/ 54 h 59"/>
                <a:gd name="T60" fmla="*/ 18 w 59"/>
                <a:gd name="T61" fmla="*/ 51 h 59"/>
                <a:gd name="T62" fmla="*/ 19 w 59"/>
                <a:gd name="T63" fmla="*/ 8 h 59"/>
                <a:gd name="T64" fmla="*/ 22 w 59"/>
                <a:gd name="T65" fmla="*/ 6 h 59"/>
                <a:gd name="T66" fmla="*/ 26 w 59"/>
                <a:gd name="T67" fmla="*/ 56 h 59"/>
                <a:gd name="T68" fmla="*/ 26 w 59"/>
                <a:gd name="T69" fmla="*/ 54 h 59"/>
                <a:gd name="T70" fmla="*/ 31 w 59"/>
                <a:gd name="T71" fmla="*/ 56 h 59"/>
                <a:gd name="T72" fmla="*/ 33 w 59"/>
                <a:gd name="T73" fmla="*/ 54 h 59"/>
                <a:gd name="T74" fmla="*/ 32 w 59"/>
                <a:gd name="T75" fmla="*/ 45 h 59"/>
                <a:gd name="T76" fmla="*/ 21 w 59"/>
                <a:gd name="T77" fmla="*/ 39 h 59"/>
                <a:gd name="T78" fmla="*/ 27 w 59"/>
                <a:gd name="T79" fmla="*/ 32 h 59"/>
                <a:gd name="T80" fmla="*/ 32 w 59"/>
                <a:gd name="T81" fmla="*/ 15 h 59"/>
                <a:gd name="T82" fmla="*/ 31 w 59"/>
                <a:gd name="T83" fmla="*/ 23 h 59"/>
                <a:gd name="T84" fmla="*/ 32 w 59"/>
                <a:gd name="T85" fmla="*/ 41 h 59"/>
                <a:gd name="T86" fmla="*/ 37 w 59"/>
                <a:gd name="T87" fmla="*/ 54 h 59"/>
                <a:gd name="T88" fmla="*/ 41 w 59"/>
                <a:gd name="T89" fmla="*/ 54 h 59"/>
                <a:gd name="T90" fmla="*/ 39 w 59"/>
                <a:gd name="T91" fmla="*/ 8 h 59"/>
                <a:gd name="T92" fmla="*/ 43 w 59"/>
                <a:gd name="T93" fmla="*/ 8 h 59"/>
                <a:gd name="T94" fmla="*/ 44 w 59"/>
                <a:gd name="T95" fmla="*/ 51 h 59"/>
                <a:gd name="T96" fmla="*/ 47 w 59"/>
                <a:gd name="T97" fmla="*/ 50 h 59"/>
                <a:gd name="T98" fmla="*/ 45 w 59"/>
                <a:gd name="T99" fmla="*/ 10 h 59"/>
                <a:gd name="T100" fmla="*/ 47 w 59"/>
                <a:gd name="T101" fmla="*/ 13 h 59"/>
                <a:gd name="T102" fmla="*/ 49 w 59"/>
                <a:gd name="T103" fmla="*/ 46 h 59"/>
                <a:gd name="T104" fmla="*/ 52 w 59"/>
                <a:gd name="T105" fmla="*/ 44 h 59"/>
                <a:gd name="T106" fmla="*/ 53 w 59"/>
                <a:gd name="T107" fmla="*/ 40 h 59"/>
                <a:gd name="T108" fmla="*/ 55 w 59"/>
                <a:gd name="T109" fmla="*/ 37 h 59"/>
                <a:gd name="T110" fmla="*/ 53 w 59"/>
                <a:gd name="T111" fmla="*/ 32 h 59"/>
                <a:gd name="T112" fmla="*/ 56 w 59"/>
                <a:gd name="T113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59">
                  <a:moveTo>
                    <a:pt x="57" y="18"/>
                  </a:moveTo>
                  <a:cubicBezTo>
                    <a:pt x="56" y="18"/>
                    <a:pt x="56" y="17"/>
                    <a:pt x="56" y="16"/>
                  </a:cubicBezTo>
                  <a:cubicBezTo>
                    <a:pt x="55" y="15"/>
                    <a:pt x="54" y="14"/>
                    <a:pt x="54" y="13"/>
                  </a:cubicBezTo>
                  <a:cubicBezTo>
                    <a:pt x="53" y="12"/>
                    <a:pt x="53" y="12"/>
                    <a:pt x="52" y="11"/>
                  </a:cubicBezTo>
                  <a:cubicBezTo>
                    <a:pt x="51" y="9"/>
                    <a:pt x="48" y="7"/>
                    <a:pt x="46" y="6"/>
                  </a:cubicBezTo>
                  <a:cubicBezTo>
                    <a:pt x="41" y="2"/>
                    <a:pt x="36" y="0"/>
                    <a:pt x="29" y="0"/>
                  </a:cubicBezTo>
                  <a:cubicBezTo>
                    <a:pt x="24" y="0"/>
                    <a:pt x="18" y="2"/>
                    <a:pt x="14" y="5"/>
                  </a:cubicBezTo>
                  <a:cubicBezTo>
                    <a:pt x="12" y="6"/>
                    <a:pt x="11" y="7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6" y="12"/>
                    <a:pt x="4" y="15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1" y="36"/>
                    <a:pt x="1" y="38"/>
                    <a:pt x="2" y="41"/>
                  </a:cubicBezTo>
                  <a:cubicBezTo>
                    <a:pt x="2" y="42"/>
                    <a:pt x="3" y="43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6" y="48"/>
                    <a:pt x="8" y="50"/>
                    <a:pt x="10" y="52"/>
                  </a:cubicBezTo>
                  <a:cubicBezTo>
                    <a:pt x="11" y="53"/>
                    <a:pt x="12" y="54"/>
                    <a:pt x="13" y="55"/>
                  </a:cubicBezTo>
                  <a:cubicBezTo>
                    <a:pt x="14" y="55"/>
                    <a:pt x="15" y="56"/>
                    <a:pt x="17" y="56"/>
                  </a:cubicBezTo>
                  <a:cubicBezTo>
                    <a:pt x="18" y="57"/>
                    <a:pt x="19" y="57"/>
                    <a:pt x="20" y="58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24" y="59"/>
                    <a:pt x="27" y="59"/>
                    <a:pt x="29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5" y="55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6"/>
                    <a:pt x="59" y="38"/>
                    <a:pt x="59" y="30"/>
                  </a:cubicBezTo>
                  <a:cubicBezTo>
                    <a:pt x="59" y="26"/>
                    <a:pt x="58" y="22"/>
                    <a:pt x="57" y="18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3"/>
                    <a:pt x="55" y="24"/>
                  </a:cubicBezTo>
                  <a:cubicBezTo>
                    <a:pt x="56" y="25"/>
                    <a:pt x="55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2"/>
                    <a:pt x="53" y="22"/>
                    <a:pt x="53" y="21"/>
                  </a:cubicBezTo>
                  <a:cubicBezTo>
                    <a:pt x="54" y="21"/>
                    <a:pt x="55" y="22"/>
                    <a:pt x="55" y="22"/>
                  </a:cubicBezTo>
                  <a:close/>
                  <a:moveTo>
                    <a:pt x="50" y="15"/>
                  </a:moveTo>
                  <a:cubicBezTo>
                    <a:pt x="51" y="15"/>
                    <a:pt x="51" y="15"/>
                    <a:pt x="52" y="15"/>
                  </a:cubicBezTo>
                  <a:cubicBezTo>
                    <a:pt x="52" y="16"/>
                    <a:pt x="53" y="16"/>
                    <a:pt x="53" y="17"/>
                  </a:cubicBezTo>
                  <a:cubicBezTo>
                    <a:pt x="53" y="18"/>
                    <a:pt x="53" y="18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19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49" y="16"/>
                    <a:pt x="49" y="15"/>
                    <a:pt x="50" y="15"/>
                  </a:cubicBezTo>
                  <a:close/>
                  <a:moveTo>
                    <a:pt x="33" y="3"/>
                  </a:move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5"/>
                    <a:pt x="36" y="5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32" y="4"/>
                    <a:pt x="32" y="3"/>
                    <a:pt x="33" y="3"/>
                  </a:cubicBezTo>
                  <a:close/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3"/>
                    <a:pt x="4" y="2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6" y="27"/>
                    <a:pt x="6" y="28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3" y="31"/>
                    <a:pt x="3" y="30"/>
                  </a:cubicBezTo>
                  <a:close/>
                  <a:moveTo>
                    <a:pt x="5" y="38"/>
                  </a:moveTo>
                  <a:cubicBezTo>
                    <a:pt x="5" y="38"/>
                    <a:pt x="4" y="38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5" y="34"/>
                    <a:pt x="6" y="34"/>
                    <a:pt x="6" y="35"/>
                  </a:cubicBezTo>
                  <a:cubicBezTo>
                    <a:pt x="6" y="36"/>
                    <a:pt x="6" y="36"/>
                    <a:pt x="7" y="37"/>
                  </a:cubicBezTo>
                  <a:cubicBezTo>
                    <a:pt x="7" y="37"/>
                    <a:pt x="6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lose/>
                  <a:moveTo>
                    <a:pt x="9" y="45"/>
                  </a:moveTo>
                  <a:cubicBezTo>
                    <a:pt x="9" y="45"/>
                    <a:pt x="8" y="45"/>
                    <a:pt x="8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7" y="41"/>
                  </a:cubicBezTo>
                  <a:cubicBezTo>
                    <a:pt x="7" y="40"/>
                    <a:pt x="8" y="41"/>
                    <a:pt x="8" y="41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9" y="45"/>
                  </a:cubicBezTo>
                  <a:close/>
                  <a:moveTo>
                    <a:pt x="9" y="17"/>
                  </a:moveTo>
                  <a:cubicBezTo>
                    <a:pt x="9" y="17"/>
                    <a:pt x="9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8" y="14"/>
                    <a:pt x="8" y="14"/>
                  </a:cubicBezTo>
                  <a:cubicBezTo>
                    <a:pt x="9" y="13"/>
                    <a:pt x="9" y="13"/>
                    <a:pt x="10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10" y="16"/>
                    <a:pt x="9" y="17"/>
                  </a:cubicBezTo>
                  <a:close/>
                  <a:moveTo>
                    <a:pt x="14" y="50"/>
                  </a:move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2" y="50"/>
                    <a:pt x="12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1" y="46"/>
                    <a:pt x="12" y="46"/>
                    <a:pt x="13" y="47"/>
                  </a:cubicBezTo>
                  <a:cubicBezTo>
                    <a:pt x="13" y="47"/>
                    <a:pt x="13" y="48"/>
                    <a:pt x="14" y="48"/>
                  </a:cubicBezTo>
                  <a:cubicBezTo>
                    <a:pt x="14" y="48"/>
                    <a:pt x="14" y="49"/>
                    <a:pt x="14" y="50"/>
                  </a:cubicBezTo>
                  <a:close/>
                  <a:moveTo>
                    <a:pt x="15" y="11"/>
                  </a:moveTo>
                  <a:cubicBezTo>
                    <a:pt x="15" y="11"/>
                    <a:pt x="14" y="11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5" y="11"/>
                  </a:cubicBezTo>
                  <a:close/>
                  <a:moveTo>
                    <a:pt x="20" y="53"/>
                  </a:moveTo>
                  <a:cubicBezTo>
                    <a:pt x="20" y="54"/>
                    <a:pt x="20" y="54"/>
                    <a:pt x="19" y="54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4"/>
                    <a:pt x="17" y="54"/>
                    <a:pt x="17" y="53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9" y="51"/>
                    <a:pt x="19" y="51"/>
                    <a:pt x="20" y="52"/>
                  </a:cubicBezTo>
                  <a:cubicBezTo>
                    <a:pt x="20" y="52"/>
                    <a:pt x="21" y="53"/>
                    <a:pt x="20" y="5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8"/>
                    <a:pt x="20" y="8"/>
                    <a:pt x="19" y="8"/>
                  </a:cubicBez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6"/>
                    <a:pt x="23" y="55"/>
                    <a:pt x="23" y="54"/>
                  </a:cubicBezTo>
                  <a:cubicBezTo>
                    <a:pt x="23" y="54"/>
                    <a:pt x="24" y="53"/>
                    <a:pt x="24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6"/>
                    <a:pt x="27" y="56"/>
                    <a:pt x="26" y="56"/>
                  </a:cubicBezTo>
                  <a:close/>
                  <a:moveTo>
                    <a:pt x="33" y="56"/>
                  </a:moveTo>
                  <a:cubicBezTo>
                    <a:pt x="33" y="56"/>
                    <a:pt x="32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0" y="56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4" y="53"/>
                    <a:pt x="34" y="54"/>
                    <a:pt x="34" y="55"/>
                  </a:cubicBezTo>
                  <a:cubicBezTo>
                    <a:pt x="35" y="55"/>
                    <a:pt x="34" y="56"/>
                    <a:pt x="33" y="56"/>
                  </a:cubicBezTo>
                  <a:close/>
                  <a:moveTo>
                    <a:pt x="32" y="41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6" y="41"/>
                    <a:pt x="25" y="41"/>
                  </a:cubicBezTo>
                  <a:cubicBezTo>
                    <a:pt x="24" y="40"/>
                    <a:pt x="22" y="40"/>
                    <a:pt x="21" y="3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5"/>
                    <a:pt x="27" y="37"/>
                    <a:pt x="29" y="37"/>
                  </a:cubicBezTo>
                  <a:cubicBezTo>
                    <a:pt x="31" y="37"/>
                    <a:pt x="32" y="36"/>
                    <a:pt x="32" y="35"/>
                  </a:cubicBezTo>
                  <a:cubicBezTo>
                    <a:pt x="32" y="33"/>
                    <a:pt x="30" y="33"/>
                    <a:pt x="27" y="32"/>
                  </a:cubicBezTo>
                  <a:cubicBezTo>
                    <a:pt x="25" y="31"/>
                    <a:pt x="23" y="29"/>
                    <a:pt x="23" y="26"/>
                  </a:cubicBezTo>
                  <a:cubicBezTo>
                    <a:pt x="23" y="22"/>
                    <a:pt x="25" y="19"/>
                    <a:pt x="29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2" y="23"/>
                    <a:pt x="31" y="23"/>
                  </a:cubicBezTo>
                  <a:cubicBezTo>
                    <a:pt x="30" y="23"/>
                    <a:pt x="28" y="24"/>
                    <a:pt x="28" y="25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5" y="28"/>
                    <a:pt x="38" y="30"/>
                    <a:pt x="38" y="34"/>
                  </a:cubicBezTo>
                  <a:cubicBezTo>
                    <a:pt x="38" y="38"/>
                    <a:pt x="36" y="40"/>
                    <a:pt x="32" y="41"/>
                  </a:cubicBezTo>
                  <a:close/>
                  <a:moveTo>
                    <a:pt x="41" y="54"/>
                  </a:moveTo>
                  <a:cubicBezTo>
                    <a:pt x="40" y="54"/>
                    <a:pt x="39" y="55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5"/>
                    <a:pt x="37" y="55"/>
                    <a:pt x="37" y="54"/>
                  </a:cubicBezTo>
                  <a:cubicBezTo>
                    <a:pt x="37" y="53"/>
                    <a:pt x="37" y="53"/>
                    <a:pt x="38" y="52"/>
                  </a:cubicBezTo>
                  <a:cubicBezTo>
                    <a:pt x="38" y="52"/>
                    <a:pt x="39" y="52"/>
                    <a:pt x="39" y="52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2" y="53"/>
                    <a:pt x="41" y="54"/>
                    <a:pt x="41" y="54"/>
                  </a:cubicBezTo>
                  <a:close/>
                  <a:moveTo>
                    <a:pt x="43" y="8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8"/>
                    <a:pt x="39" y="8"/>
                  </a:cubicBezTo>
                  <a:cubicBezTo>
                    <a:pt x="39" y="8"/>
                    <a:pt x="38" y="7"/>
                    <a:pt x="39" y="6"/>
                  </a:cubicBezTo>
                  <a:cubicBezTo>
                    <a:pt x="39" y="6"/>
                    <a:pt x="40" y="5"/>
                    <a:pt x="40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7"/>
                    <a:pt x="43" y="8"/>
                    <a:pt x="43" y="8"/>
                  </a:cubicBezTo>
                  <a:close/>
                  <a:moveTo>
                    <a:pt x="47" y="50"/>
                  </a:moveTo>
                  <a:cubicBezTo>
                    <a:pt x="46" y="50"/>
                    <a:pt x="46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0"/>
                    <a:pt x="43" y="49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6" y="47"/>
                    <a:pt x="47" y="48"/>
                    <a:pt x="47" y="48"/>
                  </a:cubicBezTo>
                  <a:cubicBezTo>
                    <a:pt x="48" y="49"/>
                    <a:pt x="48" y="49"/>
                    <a:pt x="47" y="50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6" y="13"/>
                  </a:cubicBezTo>
                  <a:cubicBezTo>
                    <a:pt x="46" y="12"/>
                    <a:pt x="46" y="12"/>
                    <a:pt x="45" y="12"/>
                  </a:cubicBezTo>
                  <a:cubicBezTo>
                    <a:pt x="45" y="11"/>
                    <a:pt x="44" y="10"/>
                    <a:pt x="45" y="10"/>
                  </a:cubicBezTo>
                  <a:cubicBezTo>
                    <a:pt x="45" y="9"/>
                    <a:pt x="46" y="9"/>
                    <a:pt x="47" y="10"/>
                  </a:cubicBezTo>
                  <a:cubicBezTo>
                    <a:pt x="47" y="10"/>
                    <a:pt x="48" y="10"/>
                    <a:pt x="48" y="11"/>
                  </a:cubicBezTo>
                  <a:cubicBezTo>
                    <a:pt x="49" y="11"/>
                    <a:pt x="49" y="12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lose/>
                  <a:moveTo>
                    <a:pt x="52" y="44"/>
                  </a:moveTo>
                  <a:cubicBezTo>
                    <a:pt x="52" y="45"/>
                    <a:pt x="51" y="45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5"/>
                    <a:pt x="49" y="44"/>
                  </a:cubicBezTo>
                  <a:cubicBezTo>
                    <a:pt x="49" y="44"/>
                    <a:pt x="49" y="43"/>
                    <a:pt x="50" y="43"/>
                  </a:cubicBezTo>
                  <a:cubicBezTo>
                    <a:pt x="50" y="42"/>
                    <a:pt x="51" y="42"/>
                    <a:pt x="52" y="42"/>
                  </a:cubicBezTo>
                  <a:cubicBezTo>
                    <a:pt x="52" y="43"/>
                    <a:pt x="52" y="44"/>
                    <a:pt x="52" y="44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4" y="39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39"/>
                    <a:pt x="52" y="38"/>
                  </a:cubicBezTo>
                  <a:cubicBezTo>
                    <a:pt x="52" y="38"/>
                    <a:pt x="52" y="37"/>
                    <a:pt x="52" y="37"/>
                  </a:cubicBezTo>
                  <a:cubicBezTo>
                    <a:pt x="53" y="36"/>
                    <a:pt x="53" y="35"/>
                    <a:pt x="54" y="36"/>
                  </a:cubicBezTo>
                  <a:cubicBezTo>
                    <a:pt x="55" y="36"/>
                    <a:pt x="55" y="37"/>
                    <a:pt x="55" y="37"/>
                  </a:cubicBezTo>
                  <a:close/>
                  <a:moveTo>
                    <a:pt x="56" y="32"/>
                  </a:moveTo>
                  <a:cubicBezTo>
                    <a:pt x="56" y="32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2"/>
                    <a:pt x="53" y="32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29"/>
                    <a:pt x="54" y="28"/>
                    <a:pt x="55" y="28"/>
                  </a:cubicBezTo>
                  <a:cubicBezTo>
                    <a:pt x="56" y="28"/>
                    <a:pt x="56" y="29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1"/>
                    <a:pt x="56" y="32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1" name="Freeform 237"/>
            <p:cNvSpPr>
              <a:spLocks/>
            </p:cNvSpPr>
            <p:nvPr userDrawn="1"/>
          </p:nvSpPr>
          <p:spPr bwMode="auto">
            <a:xfrm>
              <a:off x="6959600" y="1012825"/>
              <a:ext cx="15875" cy="15875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1 h 4"/>
                <a:gd name="T4" fmla="*/ 1 w 4"/>
                <a:gd name="T5" fmla="*/ 0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3 w 4"/>
                <a:gd name="T13" fmla="*/ 4 h 4"/>
                <a:gd name="T14" fmla="*/ 4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2" name="Freeform 238"/>
            <p:cNvSpPr>
              <a:spLocks/>
            </p:cNvSpPr>
            <p:nvPr userDrawn="1"/>
          </p:nvSpPr>
          <p:spPr bwMode="auto">
            <a:xfrm>
              <a:off x="6970713" y="1036638"/>
              <a:ext cx="15875" cy="19050"/>
            </a:xfrm>
            <a:custGeom>
              <a:avLst/>
              <a:gdLst>
                <a:gd name="T0" fmla="*/ 2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3 h 5"/>
                <a:gd name="T14" fmla="*/ 2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3" name="Freeform 239"/>
            <p:cNvSpPr>
              <a:spLocks/>
            </p:cNvSpPr>
            <p:nvPr userDrawn="1"/>
          </p:nvSpPr>
          <p:spPr bwMode="auto">
            <a:xfrm>
              <a:off x="6986588" y="1060450"/>
              <a:ext cx="15875" cy="14288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3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4" name="Freeform 240"/>
            <p:cNvSpPr>
              <a:spLocks/>
            </p:cNvSpPr>
            <p:nvPr userDrawn="1"/>
          </p:nvSpPr>
          <p:spPr bwMode="auto">
            <a:xfrm>
              <a:off x="6975475" y="931863"/>
              <a:ext cx="15875" cy="19050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1 w 4"/>
                <a:gd name="T9" fmla="*/ 5 h 5"/>
                <a:gd name="T10" fmla="*/ 2 w 4"/>
                <a:gd name="T11" fmla="*/ 4 h 5"/>
                <a:gd name="T12" fmla="*/ 3 w 4"/>
                <a:gd name="T13" fmla="*/ 3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5" name="Freeform 241"/>
            <p:cNvSpPr>
              <a:spLocks/>
            </p:cNvSpPr>
            <p:nvPr userDrawn="1"/>
          </p:nvSpPr>
          <p:spPr bwMode="auto">
            <a:xfrm>
              <a:off x="7040563" y="893763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3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  <a:gd name="T10" fmla="*/ 2 w 5"/>
                <a:gd name="T11" fmla="*/ 0 h 3"/>
                <a:gd name="T12" fmla="*/ 0 w 5"/>
                <a:gd name="T13" fmla="*/ 2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6" name="Freeform 242"/>
            <p:cNvSpPr>
              <a:spLocks/>
            </p:cNvSpPr>
            <p:nvPr userDrawn="1"/>
          </p:nvSpPr>
          <p:spPr bwMode="auto">
            <a:xfrm>
              <a:off x="7072313" y="8937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3 w 4"/>
                <a:gd name="T5" fmla="*/ 3 h 3"/>
                <a:gd name="T6" fmla="*/ 4 w 4"/>
                <a:gd name="T7" fmla="*/ 2 h 3"/>
                <a:gd name="T8" fmla="*/ 3 w 4"/>
                <a:gd name="T9" fmla="*/ 1 h 3"/>
                <a:gd name="T10" fmla="*/ 1 w 4"/>
                <a:gd name="T11" fmla="*/ 0 h 3"/>
                <a:gd name="T12" fmla="*/ 0 w 4"/>
                <a:gd name="T13" fmla="*/ 2 h 3"/>
                <a:gd name="T14" fmla="*/ 1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7" name="Freeform 243"/>
            <p:cNvSpPr>
              <a:spLocks/>
            </p:cNvSpPr>
            <p:nvPr userDrawn="1"/>
          </p:nvSpPr>
          <p:spPr bwMode="auto">
            <a:xfrm>
              <a:off x="7137400" y="93980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3 w 4"/>
                <a:gd name="T5" fmla="*/ 4 h 4"/>
                <a:gd name="T6" fmla="*/ 4 w 4"/>
                <a:gd name="T7" fmla="*/ 2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2 h 4"/>
                <a:gd name="T14" fmla="*/ 1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8" name="Freeform 244"/>
            <p:cNvSpPr>
              <a:spLocks/>
            </p:cNvSpPr>
            <p:nvPr userDrawn="1"/>
          </p:nvSpPr>
          <p:spPr bwMode="auto">
            <a:xfrm>
              <a:off x="7148513" y="963613"/>
              <a:ext cx="15875" cy="19050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4 h 5"/>
                <a:gd name="T4" fmla="*/ 2 w 4"/>
                <a:gd name="T5" fmla="*/ 5 h 5"/>
                <a:gd name="T6" fmla="*/ 2 w 4"/>
                <a:gd name="T7" fmla="*/ 5 h 5"/>
                <a:gd name="T8" fmla="*/ 3 w 4"/>
                <a:gd name="T9" fmla="*/ 3 h 5"/>
                <a:gd name="T10" fmla="*/ 3 w 4"/>
                <a:gd name="T11" fmla="*/ 1 h 5"/>
                <a:gd name="T12" fmla="*/ 1 w 4"/>
                <a:gd name="T13" fmla="*/ 0 h 5"/>
                <a:gd name="T14" fmla="*/ 0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9" name="Freeform 245"/>
            <p:cNvSpPr>
              <a:spLocks/>
            </p:cNvSpPr>
            <p:nvPr userDrawn="1"/>
          </p:nvSpPr>
          <p:spPr bwMode="auto">
            <a:xfrm>
              <a:off x="6991350" y="912813"/>
              <a:ext cx="19050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3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0" name="Freeform 246"/>
            <p:cNvSpPr>
              <a:spLocks/>
            </p:cNvSpPr>
            <p:nvPr userDrawn="1"/>
          </p:nvSpPr>
          <p:spPr bwMode="auto">
            <a:xfrm>
              <a:off x="6959600" y="985838"/>
              <a:ext cx="11113" cy="1587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1 h 4"/>
                <a:gd name="T8" fmla="*/ 0 w 3"/>
                <a:gd name="T9" fmla="*/ 3 h 4"/>
                <a:gd name="T10" fmla="*/ 0 w 3"/>
                <a:gd name="T11" fmla="*/ 3 h 4"/>
                <a:gd name="T12" fmla="*/ 1 w 3"/>
                <a:gd name="T13" fmla="*/ 4 h 4"/>
                <a:gd name="T14" fmla="*/ 3 w 3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1" name="Freeform 247"/>
            <p:cNvSpPr>
              <a:spLocks/>
            </p:cNvSpPr>
            <p:nvPr userDrawn="1"/>
          </p:nvSpPr>
          <p:spPr bwMode="auto">
            <a:xfrm>
              <a:off x="6964363" y="958850"/>
              <a:ext cx="11113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2 w 3"/>
                <a:gd name="T5" fmla="*/ 3 h 4"/>
                <a:gd name="T6" fmla="*/ 3 w 3"/>
                <a:gd name="T7" fmla="*/ 2 h 4"/>
                <a:gd name="T8" fmla="*/ 2 w 3"/>
                <a:gd name="T9" fmla="*/ 0 h 4"/>
                <a:gd name="T10" fmla="*/ 0 w 3"/>
                <a:gd name="T11" fmla="*/ 1 h 4"/>
                <a:gd name="T12" fmla="*/ 0 w 3"/>
                <a:gd name="T13" fmla="*/ 2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2" name="Freeform 248"/>
            <p:cNvSpPr>
              <a:spLocks/>
            </p:cNvSpPr>
            <p:nvPr userDrawn="1"/>
          </p:nvSpPr>
          <p:spPr bwMode="auto">
            <a:xfrm>
              <a:off x="7010400" y="1079500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0 w 5"/>
                <a:gd name="T5" fmla="*/ 0 h 3"/>
                <a:gd name="T6" fmla="*/ 1 w 5"/>
                <a:gd name="T7" fmla="*/ 2 h 3"/>
                <a:gd name="T8" fmla="*/ 2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4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3" name="Freeform 249"/>
            <p:cNvSpPr>
              <a:spLocks/>
            </p:cNvSpPr>
            <p:nvPr userDrawn="1"/>
          </p:nvSpPr>
          <p:spPr bwMode="auto">
            <a:xfrm>
              <a:off x="7134225" y="1044575"/>
              <a:ext cx="14288" cy="158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2 h 4"/>
                <a:gd name="T6" fmla="*/ 1 w 4"/>
                <a:gd name="T7" fmla="*/ 4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4" name="Freeform 250"/>
            <p:cNvSpPr>
              <a:spLocks/>
            </p:cNvSpPr>
            <p:nvPr userDrawn="1"/>
          </p:nvSpPr>
          <p:spPr bwMode="auto">
            <a:xfrm>
              <a:off x="7118350" y="917575"/>
              <a:ext cx="19050" cy="14288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4 w 5"/>
                <a:gd name="T13" fmla="*/ 4 h 4"/>
                <a:gd name="T14" fmla="*/ 4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5" name="Freeform 251"/>
            <p:cNvSpPr>
              <a:spLocks/>
            </p:cNvSpPr>
            <p:nvPr userDrawn="1"/>
          </p:nvSpPr>
          <p:spPr bwMode="auto">
            <a:xfrm>
              <a:off x="7148513" y="1017588"/>
              <a:ext cx="12700" cy="19050"/>
            </a:xfrm>
            <a:custGeom>
              <a:avLst/>
              <a:gdLst>
                <a:gd name="T0" fmla="*/ 2 w 3"/>
                <a:gd name="T1" fmla="*/ 1 h 5"/>
                <a:gd name="T2" fmla="*/ 0 w 3"/>
                <a:gd name="T3" fmla="*/ 2 h 5"/>
                <a:gd name="T4" fmla="*/ 0 w 3"/>
                <a:gd name="T5" fmla="*/ 3 h 5"/>
                <a:gd name="T6" fmla="*/ 1 w 3"/>
                <a:gd name="T7" fmla="*/ 5 h 5"/>
                <a:gd name="T8" fmla="*/ 1 w 3"/>
                <a:gd name="T9" fmla="*/ 5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6" name="Freeform 252"/>
            <p:cNvSpPr>
              <a:spLocks/>
            </p:cNvSpPr>
            <p:nvPr userDrawn="1"/>
          </p:nvSpPr>
          <p:spPr bwMode="auto">
            <a:xfrm>
              <a:off x="7153275" y="990600"/>
              <a:ext cx="11113" cy="19050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2 h 5"/>
                <a:gd name="T4" fmla="*/ 0 w 3"/>
                <a:gd name="T5" fmla="*/ 4 h 5"/>
                <a:gd name="T6" fmla="*/ 2 w 3"/>
                <a:gd name="T7" fmla="*/ 5 h 5"/>
                <a:gd name="T8" fmla="*/ 2 w 3"/>
                <a:gd name="T9" fmla="*/ 5 h 5"/>
                <a:gd name="T10" fmla="*/ 3 w 3"/>
                <a:gd name="T11" fmla="*/ 4 h 5"/>
                <a:gd name="T12" fmla="*/ 3 w 3"/>
                <a:gd name="T13" fmla="*/ 2 h 5"/>
                <a:gd name="T14" fmla="*/ 3 w 3"/>
                <a:gd name="T15" fmla="*/ 2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7" name="Freeform 253"/>
            <p:cNvSpPr>
              <a:spLocks/>
            </p:cNvSpPr>
            <p:nvPr userDrawn="1"/>
          </p:nvSpPr>
          <p:spPr bwMode="auto">
            <a:xfrm>
              <a:off x="7113588" y="1063625"/>
              <a:ext cx="20638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8" name="Freeform 254"/>
            <p:cNvSpPr>
              <a:spLocks/>
            </p:cNvSpPr>
            <p:nvPr userDrawn="1"/>
          </p:nvSpPr>
          <p:spPr bwMode="auto">
            <a:xfrm>
              <a:off x="7091363" y="1079500"/>
              <a:ext cx="19050" cy="14288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1 h 4"/>
                <a:gd name="T4" fmla="*/ 0 w 5"/>
                <a:gd name="T5" fmla="*/ 3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9" name="Freeform 255"/>
            <p:cNvSpPr>
              <a:spLocks/>
            </p:cNvSpPr>
            <p:nvPr userDrawn="1"/>
          </p:nvSpPr>
          <p:spPr bwMode="auto">
            <a:xfrm>
              <a:off x="7037388" y="108743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0 w 4"/>
                <a:gd name="T5" fmla="*/ 1 h 3"/>
                <a:gd name="T6" fmla="*/ 1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4 w 4"/>
                <a:gd name="T13" fmla="*/ 2 h 3"/>
                <a:gd name="T14" fmla="*/ 3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0" name="Freeform 256"/>
            <p:cNvSpPr>
              <a:spLocks/>
            </p:cNvSpPr>
            <p:nvPr userDrawn="1"/>
          </p:nvSpPr>
          <p:spPr bwMode="auto">
            <a:xfrm>
              <a:off x="7064375" y="10874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1 h 3"/>
                <a:gd name="T4" fmla="*/ 0 w 5"/>
                <a:gd name="T5" fmla="*/ 2 h 3"/>
                <a:gd name="T6" fmla="*/ 1 w 5"/>
                <a:gd name="T7" fmla="*/ 3 h 3"/>
                <a:gd name="T8" fmla="*/ 1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3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1" name="Freeform 257"/>
            <p:cNvSpPr>
              <a:spLocks/>
            </p:cNvSpPr>
            <p:nvPr userDrawn="1"/>
          </p:nvSpPr>
          <p:spPr bwMode="auto">
            <a:xfrm>
              <a:off x="7013575" y="901700"/>
              <a:ext cx="19050" cy="111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4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2" name="Freeform 258"/>
            <p:cNvSpPr>
              <a:spLocks/>
            </p:cNvSpPr>
            <p:nvPr userDrawn="1"/>
          </p:nvSpPr>
          <p:spPr bwMode="auto">
            <a:xfrm>
              <a:off x="7094538" y="901700"/>
              <a:ext cx="19050" cy="15875"/>
            </a:xfrm>
            <a:custGeom>
              <a:avLst/>
              <a:gdLst>
                <a:gd name="T0" fmla="*/ 4 w 5"/>
                <a:gd name="T1" fmla="*/ 1 h 4"/>
                <a:gd name="T2" fmla="*/ 2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3 w 5"/>
                <a:gd name="T9" fmla="*/ 4 h 4"/>
                <a:gd name="T10" fmla="*/ 4 w 5"/>
                <a:gd name="T11" fmla="*/ 4 h 4"/>
                <a:gd name="T12" fmla="*/ 5 w 5"/>
                <a:gd name="T13" fmla="*/ 3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</p:spTree>
    <p:extLst>
      <p:ext uri="{BB962C8B-B14F-4D97-AF65-F5344CB8AC3E}">
        <p14:creationId xmlns:p14="http://schemas.microsoft.com/office/powerpoint/2010/main" val="4201114799"/>
      </p:ext>
    </p:extLst>
  </p:cSld>
  <p:clrMapOvr>
    <a:masterClrMapping/>
  </p:clrMapOvr>
  <p:transition spd="slow">
    <p:push dir="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1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3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6320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5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2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90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4" y="165308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8938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3" y="1543052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3" y="2380002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3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3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10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4581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9379955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9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601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4" indent="-127394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1" indent="-172637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58" indent="-173827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0512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3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72710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1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1645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1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385299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550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3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10819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644340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05175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24161"/>
            <a:ext cx="8588861" cy="628650"/>
          </a:xfrm>
        </p:spPr>
        <p:txBody>
          <a:bodyPr/>
          <a:lstStyle>
            <a:lvl1pPr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578850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65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75483"/>
      </p:ext>
    </p:extLst>
  </p:cSld>
  <p:clrMapOvr>
    <a:masterClrMapping/>
  </p:clrMapOvr>
  <p:transition>
    <p:wipe dir="r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14" indent="-223781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69" indent="-21584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21" indent="-17140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989" indent="-171407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396" indent="-168232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15492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59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8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582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98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261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0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91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662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2194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78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76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6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9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2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6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9180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9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6243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4" indent="-127394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1" indent="-172637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58" indent="-173827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180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3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779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1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172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476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66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3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8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046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9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94736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563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18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5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801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18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1552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718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114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5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4951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913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948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248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orde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00150"/>
            <a:ext cx="45720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1" y="2743200"/>
            <a:ext cx="3465513" cy="28575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4400" y="1771650"/>
            <a:ext cx="3962400" cy="85725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186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4960144"/>
            <a:ext cx="1905000" cy="183356"/>
          </a:xfrm>
          <a:prstGeom prst="rect">
            <a:avLst/>
          </a:prstGeom>
        </p:spPr>
        <p:txBody>
          <a:bodyPr/>
          <a:lstStyle/>
          <a:p>
            <a:fld id="{F27DE18F-9EA8-4EE2-96C2-4D44C31FE96F}" type="datetimeFigureOut">
              <a:rPr lang="en-IE" smtClean="0">
                <a:solidFill>
                  <a:srgbClr val="015D8B"/>
                </a:solidFill>
              </a:rPr>
              <a:pPr/>
              <a:t>20/02/2018</a:t>
            </a:fld>
            <a:endParaRPr lang="en-IE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6238" y="4960144"/>
            <a:ext cx="2951162" cy="183356"/>
          </a:xfrm>
          <a:prstGeom prst="rect">
            <a:avLst/>
          </a:prstGeom>
        </p:spPr>
        <p:txBody>
          <a:bodyPr/>
          <a:lstStyle/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09C0F-092A-4ECE-B9C7-AA8DF573ADE5}" type="slidenum">
              <a:rPr lang="en-IE" smtClean="0">
                <a:solidFill>
                  <a:srgbClr val="015D8B"/>
                </a:solidFill>
              </a:rPr>
              <a:pPr/>
              <a:t>‹#›</a:t>
            </a:fld>
            <a:endParaRPr lang="en-IE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85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00" y="85876"/>
            <a:ext cx="8788400" cy="497175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42900" indent="0">
              <a:buNone/>
              <a:defRPr sz="2700">
                <a:solidFill>
                  <a:schemeClr val="bg1"/>
                </a:solidFill>
              </a:defRPr>
            </a:lvl2pPr>
            <a:lvl3pPr marL="685800" indent="0">
              <a:buNone/>
              <a:defRPr sz="2400">
                <a:solidFill>
                  <a:schemeClr val="bg1"/>
                </a:solidFill>
              </a:defRPr>
            </a:lvl3pPr>
            <a:lvl4pPr marL="1028700" indent="0">
              <a:buNone/>
              <a:defRPr sz="2100">
                <a:solidFill>
                  <a:schemeClr val="bg1"/>
                </a:solidFill>
              </a:defRPr>
            </a:lvl4pPr>
            <a:lvl5pPr marL="1371600" indent="0">
              <a:buNone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44693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091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48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19852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53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+mj-lt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+mj-lt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933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9033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047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272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161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94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08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2662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5001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7065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717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455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8174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982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39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8358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1554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06990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578850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65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76511"/>
      </p:ext>
    </p:extLst>
  </p:cSld>
  <p:clrMapOvr>
    <a:masterClrMapping/>
  </p:clrMapOvr>
  <p:transition>
    <p:wipe dir="r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1" indent="-223787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82" indent="-215849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39" indent="-17141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44387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228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894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46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394930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4388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8377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3056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1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978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6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7593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542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730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3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3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84187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025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025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54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64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60750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16333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427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2805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892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688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38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3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72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12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4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82" r:id="rId3"/>
    <p:sldLayoutId id="2147483684" r:id="rId4"/>
    <p:sldLayoutId id="2147483650" r:id="rId5"/>
    <p:sldLayoutId id="2147483675" r:id="rId6"/>
    <p:sldLayoutId id="2147483652" r:id="rId7"/>
    <p:sldLayoutId id="2147483654" r:id="rId8"/>
    <p:sldLayoutId id="2147483655" r:id="rId9"/>
    <p:sldLayoutId id="2147483665" r:id="rId10"/>
    <p:sldLayoutId id="2147483669" r:id="rId11"/>
    <p:sldLayoutId id="2147483677" r:id="rId1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165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165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9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9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9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9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9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2" name="hr"/>
          <p:cNvSpPr txBox="1"/>
          <p:nvPr/>
        </p:nvSpPr>
        <p:spPr>
          <a:xfrm>
            <a:off x="0" y="0"/>
            <a:ext cx="9144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endParaRPr lang="en-CA" sz="900" b="0" i="0" u="none" baseline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28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3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7622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  <p:sldLayoutId id="2147484064" r:id="rId17"/>
    <p:sldLayoutId id="21474840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762000" y="571500"/>
            <a:ext cx="5105400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sz="1350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0"/>
            <a:ext cx="8077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57350"/>
            <a:ext cx="7086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4935752"/>
            <a:ext cx="1905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750" b="1"/>
            </a:lvl1pPr>
          </a:lstStyle>
          <a:p>
            <a:fld id="{B23F6D09-5D52-4D07-9CAC-81A0B77E493E}" type="datetimeFigureOut">
              <a:rPr lang="en-US" smtClean="0">
                <a:solidFill>
                  <a:srgbClr val="015D8B"/>
                </a:solidFill>
                <a:cs typeface="Arial" charset="0"/>
              </a:rPr>
              <a:pPr/>
              <a:t>2/20/2018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6238" y="4935752"/>
            <a:ext cx="2951162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750" b="1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rgbClr val="006496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rgbClr val="006496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rgbClr val="006496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6496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2" name="hr"/>
          <p:cNvSpPr txBox="1"/>
          <p:nvPr userDrawn="1"/>
        </p:nvSpPr>
        <p:spPr>
          <a:xfrm>
            <a:off x="0" y="0"/>
            <a:ext cx="9144000" cy="19050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endParaRPr lang="en-CA" sz="638" b="0" i="0" u="none" baseline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761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4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+mj-l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+mj-l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8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8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892"/>
            <a:r>
              <a:rPr lang="en-US" sz="900" b="1" dirty="0">
                <a:solidFill>
                  <a:prstClr val="white"/>
                </a:solidFill>
                <a:latin typeface="+mj-lt"/>
                <a:cs typeface="Helvetica"/>
              </a:rPr>
              <a:t>customercarewords.com</a:t>
            </a:r>
          </a:p>
        </p:txBody>
      </p:sp>
    </p:spTree>
    <p:extLst>
      <p:ext uri="{BB962C8B-B14F-4D97-AF65-F5344CB8AC3E}">
        <p14:creationId xmlns:p14="http://schemas.microsoft.com/office/powerpoint/2010/main" val="312445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178" r:id="rId13"/>
    <p:sldLayoutId id="2147484179" r:id="rId14"/>
    <p:sldLayoutId id="2147484180" r:id="rId15"/>
  </p:sldLayoutIdLst>
  <p:hf hdr="0" dt="0"/>
  <p:txStyles>
    <p:titleStyle>
      <a:lvl1pPr algn="l" defTabSz="342892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171446" indent="-17144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1pPr>
      <a:lvl2pPr marL="383372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556008" indent="-172637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3pPr>
      <a:lvl4pPr marL="773887" indent="-217880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4pPr>
      <a:lvl5pPr marL="985814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14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5" r:id="rId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0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5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8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8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7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hf hdr="0" dt="0"/>
  <p:txStyles>
    <p:titleStyle>
      <a:lvl1pPr algn="l" defTabSz="342892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46" indent="-17144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72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08" indent="-172637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887" indent="-217880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14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9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966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+mj-l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+mj-l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900"/>
            <a:r>
              <a:rPr lang="en-US" sz="900" b="1" dirty="0">
                <a:solidFill>
                  <a:prstClr val="white"/>
                </a:solidFill>
                <a:latin typeface="+mj-lt"/>
                <a:cs typeface="Helvetica"/>
              </a:rPr>
              <a:t>customercarewords.com</a:t>
            </a:r>
          </a:p>
        </p:txBody>
      </p:sp>
    </p:spTree>
    <p:extLst>
      <p:ext uri="{BB962C8B-B14F-4D97-AF65-F5344CB8AC3E}">
        <p14:creationId xmlns:p14="http://schemas.microsoft.com/office/powerpoint/2010/main" val="36802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5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05364" y="1655876"/>
            <a:ext cx="6038636" cy="2083611"/>
          </a:xfrm>
        </p:spPr>
        <p:txBody>
          <a:bodyPr>
            <a:noAutofit/>
          </a:bodyPr>
          <a:lstStyle/>
          <a:p>
            <a: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  <a:t>Improve Customer Experience with</a:t>
            </a:r>
            <a:b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IE" sz="5600" dirty="0" smtClean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br>
              <a:rPr lang="en-IE" sz="5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Helvetica"/>
              </a:rPr>
              <a:t>Gerry McGovern</a:t>
            </a:r>
          </a:p>
          <a:p>
            <a:r>
              <a:rPr lang="en-US" dirty="0">
                <a:latin typeface="+mj-lt"/>
              </a:rPr>
              <a:t>customercarewords.com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February 13, 2018</a:t>
            </a:r>
          </a:p>
        </p:txBody>
      </p:sp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013787" y="607314"/>
            <a:ext cx="6724650" cy="8001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eaLnBrk="1" hangingPunct="1"/>
            <a:r>
              <a:rPr lang="en-GB" sz="3750" b="1" dirty="0">
                <a:solidFill>
                  <a:srgbClr val="007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Tasks Management</a:t>
            </a:r>
            <a:r>
              <a:rPr lang="en-GB" sz="375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75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7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116" name="Picture 4" descr="TPI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2012" y="3525178"/>
            <a:ext cx="1876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Platshållare för innehåll 3"/>
          <p:cNvGraphicFramePr>
            <a:graphicFrameLocks/>
          </p:cNvGraphicFramePr>
          <p:nvPr>
            <p:extLst/>
          </p:nvPr>
        </p:nvGraphicFramePr>
        <p:xfrm>
          <a:off x="316523" y="928468"/>
          <a:ext cx="8496885" cy="304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5"/>
          <p:cNvGrpSpPr/>
          <p:nvPr/>
        </p:nvGrpSpPr>
        <p:grpSpPr>
          <a:xfrm>
            <a:off x="5408953" y="1307199"/>
            <a:ext cx="2560124" cy="2482749"/>
            <a:chOff x="4285210" y="1402619"/>
            <a:chExt cx="3413499" cy="3310332"/>
          </a:xfrm>
        </p:grpSpPr>
        <p:sp>
          <p:nvSpPr>
            <p:cNvPr id="7" name="Freeform 6"/>
            <p:cNvSpPr/>
            <p:nvPr/>
          </p:nvSpPr>
          <p:spPr>
            <a:xfrm>
              <a:off x="6383732" y="142640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21293410"/>
                <a:gd name="adj4" fmla="val 19766092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879126" y="2951073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Circular Arrow 9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4014872"/>
                <a:gd name="adj4" fmla="val 2253272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582168" y="389336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2" name="Circular Arrow 11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8210856"/>
                <a:gd name="adj4" fmla="val 6449256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4285210" y="2951073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Circular Arrow 13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12298037"/>
                <a:gd name="adj4" fmla="val 10770718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4780604" y="142640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6" name="Circular Arrow 15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16865860"/>
                <a:gd name="adj4" fmla="val 15198268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524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85C0B6-4BC8-417E-BE6D-5E2C3599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3AEDA1-72F0-40DE-844B-A5B09B5D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D47D4E-762A-4DC3-AA05-1E4453CB4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B3B26C-C564-47F0-AF49-304655C3F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7ACA35-2212-4A21-9E1D-30342CB4A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E4603F-9BB3-446C-B96E-F5088C911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2498" y="399303"/>
            <a:ext cx="8670486" cy="729675"/>
          </a:xfrm>
        </p:spPr>
        <p:txBody>
          <a:bodyPr>
            <a:normAutofit/>
          </a:bodyPr>
          <a:lstStyle/>
          <a:p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Find a Passport Service Location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249001" y="2060656"/>
          <a:ext cx="2589121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2437417" y="2035454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45183" y="2798181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53%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464216" y="2779333"/>
            <a:ext cx="765853" cy="596101"/>
          </a:xfrm>
          <a:prstGeom prst="rightArrow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125408" y="2778952"/>
            <a:ext cx="765853" cy="596101"/>
          </a:xfrm>
          <a:prstGeom prst="rightArrow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 bwMode="auto">
          <a:xfrm flipH="1">
            <a:off x="657586" y="1377835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Spring 2014</a:t>
            </a: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 flipH="1">
            <a:off x="3393564" y="1372867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Summer 2015</a:t>
            </a: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 flipH="1">
            <a:off x="6273266" y="1377835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Spring 2016</a:t>
            </a:r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DE16037-CE58-444F-8964-4592BE74048F}"/>
              </a:ext>
            </a:extLst>
          </p:cNvPr>
          <p:cNvSpPr/>
          <p:nvPr/>
        </p:nvSpPr>
        <p:spPr>
          <a:xfrm>
            <a:off x="182497" y="4533498"/>
            <a:ext cx="8500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TBS usability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testing with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Immigration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Refugees and Citizenship Canada 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D97B2F1-696B-45EB-92F9-E2B249FA4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24" y="2030989"/>
            <a:ext cx="2061042" cy="19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8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735227" y="753763"/>
          <a:ext cx="7383162" cy="3923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1" y="2357606"/>
            <a:ext cx="154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032" y="-2292876"/>
            <a:ext cx="9249032" cy="74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1" y="2357606"/>
            <a:ext cx="154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53%</a:t>
            </a:r>
          </a:p>
        </p:txBody>
      </p:sp>
      <p:pic>
        <p:nvPicPr>
          <p:cNvPr id="5" name="Picture 4" descr="A truck is parked on the side of a road&#10;&#10;Description generated with very high confidence">
            <a:extLst>
              <a:ext uri="{FF2B5EF4-FFF2-40B4-BE49-F238E27FC236}">
                <a16:creationId xmlns="" xmlns:a16="http://schemas.microsoft.com/office/drawing/2014/main" id="{83A9DC8D-0B50-47BF-844B-010DE1FF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EFD0B1C-3999-4217-9E08-E937F31D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64" y="313294"/>
            <a:ext cx="4389500" cy="41395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4" y="2693221"/>
            <a:ext cx="9092483" cy="16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61956" cy="6111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9144" y="2273122"/>
            <a:ext cx="617028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0" b="1" dirty="0">
                <a:latin typeface="Arial" panose="020B0604020202020204" pitchFamily="34" charset="0"/>
                <a:cs typeface="Arial" panose="020B0604020202020204" pitchFamily="34" charset="0"/>
              </a:rPr>
              <a:t>VISA</a:t>
            </a:r>
          </a:p>
        </p:txBody>
      </p:sp>
    </p:spTree>
    <p:extLst>
      <p:ext uri="{BB962C8B-B14F-4D97-AF65-F5344CB8AC3E}">
        <p14:creationId xmlns:p14="http://schemas.microsoft.com/office/powerpoint/2010/main" val="812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NADA Travel 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TextBox 7"/>
          <p:cNvSpPr txBox="1">
            <a:spLocks noChangeArrowheads="1"/>
          </p:cNvSpPr>
          <p:nvPr/>
        </p:nvSpPr>
        <p:spPr bwMode="auto">
          <a:xfrm>
            <a:off x="759655" y="234534"/>
            <a:ext cx="7519182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Are there any special documents you require to visit Canada as an Irish tourist? </a:t>
            </a:r>
          </a:p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Expected Customer Journey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Immigration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Visit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Find out if you need 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eTA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or a visitor visa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Answer: Yes, you need 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eTA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if you are travelling by air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AC0983-5DBE-4A9B-B406-793FC134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1438"/>
            <a:ext cx="9143999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535" y="2061804"/>
            <a:ext cx="8418711" cy="19723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5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2334628" y="1761660"/>
            <a:ext cx="5318249" cy="1377153"/>
          </a:xfrm>
        </p:spPr>
        <p:txBody>
          <a:bodyPr/>
          <a:lstStyle/>
          <a:p>
            <a:pPr algn="r"/>
            <a:r>
              <a:rPr lang="en-CA" sz="2250" b="1" dirty="0"/>
              <a:t>Improving Performance Information: </a:t>
            </a:r>
            <a:r>
              <a:rPr lang="en-CA" sz="2100" b="1" dirty="0"/>
              <a:t>Internal Services</a:t>
            </a:r>
            <a:r>
              <a:rPr lang="en-CA" sz="1800" b="1" dirty="0"/>
              <a:t/>
            </a:r>
            <a:br>
              <a:rPr lang="en-CA" sz="1800" b="1" dirty="0"/>
            </a:br>
            <a:r>
              <a:rPr lang="en-CA" sz="1800" b="1" dirty="0"/>
              <a:t/>
            </a:r>
            <a:br>
              <a:rPr lang="en-CA" sz="1800" b="1" dirty="0"/>
            </a:br>
            <a:r>
              <a:rPr lang="en-CA" sz="1800" b="1" dirty="0"/>
              <a:t>Indicators for remaining elements </a:t>
            </a:r>
            <a:br>
              <a:rPr lang="en-CA" sz="1800" b="1" dirty="0"/>
            </a:br>
            <a:endParaRPr lang="en-CA" sz="1800" b="1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816805" y="3948903"/>
            <a:ext cx="4836072" cy="783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135"/>
              </a:spcBef>
            </a:pPr>
            <a:r>
              <a:rPr lang="en-CA" sz="1500" b="1" dirty="0">
                <a:solidFill>
                  <a:srgbClr val="004D71"/>
                </a:solidFill>
                <a:latin typeface="Calibri"/>
              </a:rPr>
              <a:t>Executive Committee</a:t>
            </a:r>
          </a:p>
          <a:p>
            <a:pPr algn="r" defTabSz="685800">
              <a:spcBef>
                <a:spcPts val="135"/>
              </a:spcBef>
            </a:pPr>
            <a:r>
              <a:rPr lang="en-CA" sz="1500" b="1" dirty="0">
                <a:solidFill>
                  <a:srgbClr val="004D71"/>
                </a:solidFill>
                <a:latin typeface="Calibri"/>
              </a:rPr>
              <a:t>February 8, 2017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28673" y="2571751"/>
            <a:ext cx="2052228" cy="2045084"/>
            <a:chOff x="808264" y="2608420"/>
            <a:chExt cx="1322615" cy="1273629"/>
          </a:xfrm>
        </p:grpSpPr>
        <p:sp>
          <p:nvSpPr>
            <p:cNvPr id="12" name="Oval 11"/>
            <p:cNvSpPr/>
            <p:nvPr/>
          </p:nvSpPr>
          <p:spPr>
            <a:xfrm>
              <a:off x="808264" y="2608420"/>
              <a:ext cx="1322615" cy="127362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CA" sz="1350" dirty="0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64759" y="2851988"/>
              <a:ext cx="831395" cy="753835"/>
              <a:chOff x="845004" y="4547507"/>
              <a:chExt cx="831395" cy="75383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053193" y="4547507"/>
                <a:ext cx="187778" cy="75111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66826" y="4770664"/>
                <a:ext cx="187778" cy="52795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488621" y="4669972"/>
                <a:ext cx="187778" cy="6286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45004" y="5059134"/>
                <a:ext cx="187778" cy="24220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6CB82A8-1029-4D42-980C-D5B96789B538}"/>
              </a:ext>
            </a:extLst>
          </p:cNvPr>
          <p:cNvSpPr/>
          <p:nvPr/>
        </p:nvSpPr>
        <p:spPr>
          <a:xfrm>
            <a:off x="72572" y="1087310"/>
            <a:ext cx="8665028" cy="36317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NEW METRIC: Percentage of times that users successfully completed high demand tasks on the department’s web </a:t>
            </a:r>
            <a:r>
              <a:rPr kumimoji="0" lang="en-US" sz="4600" b="1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presence </a:t>
            </a:r>
            <a:r>
              <a:rPr kumimoji="0" lang="en-US" sz="4600" b="1" i="0" u="none" strike="noStrike" kern="0" cap="none" spc="0" normalizeH="0" baseline="0" noProof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/>
            </a:r>
            <a:br>
              <a:rPr kumimoji="0" lang="en-US" sz="4600" b="1" i="0" u="none" strike="noStrike" kern="0" cap="none" spc="0" normalizeH="0" baseline="0" noProof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</a:br>
            <a:r>
              <a:rPr kumimoji="0" lang="en-US" sz="4600" b="1" i="0" u="none" strike="noStrike" kern="0" cap="none" spc="0" normalizeH="0" baseline="0" noProof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(</a:t>
            </a:r>
            <a:r>
              <a:rPr kumimoji="0" lang="en-US" sz="4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task success)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6914" y="4719073"/>
            <a:ext cx="8875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Source: </a:t>
            </a:r>
            <a:r>
              <a:rPr lang="en-US" sz="1400" dirty="0"/>
              <a:t>Standard Internal Services Indicators </a:t>
            </a:r>
            <a:r>
              <a:rPr lang="en-US" sz="1400" dirty="0" smtClean="0"/>
              <a:t>for Large Departments, Policy on Results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274207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2924" t="44171" r="18240" b="28068"/>
          <a:stretch/>
        </p:blipFill>
        <p:spPr>
          <a:xfrm>
            <a:off x="0" y="0"/>
            <a:ext cx="9497962" cy="5143500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="" xmlns:a16="http://schemas.microsoft.com/office/drawing/2014/main" id="{385F48A0-DC91-4481-B225-88A24E786B5C}"/>
              </a:ext>
            </a:extLst>
          </p:cNvPr>
          <p:cNvSpPr/>
          <p:nvPr/>
        </p:nvSpPr>
        <p:spPr>
          <a:xfrm>
            <a:off x="6533564" y="203846"/>
            <a:ext cx="2428693" cy="1380337"/>
          </a:xfrm>
          <a:prstGeom prst="cloudCallout">
            <a:avLst>
              <a:gd name="adj1" fmla="val -72412"/>
              <a:gd name="adj2" fmla="val -175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Missed my flight</a:t>
            </a:r>
            <a:endParaRPr kumimoji="0" lang="en-IE" sz="22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="" xmlns:a16="http://schemas.microsoft.com/office/drawing/2014/main" id="{ACA7426D-7A00-4EF4-A57E-4D0EE0F10833}"/>
              </a:ext>
            </a:extLst>
          </p:cNvPr>
          <p:cNvSpPr/>
          <p:nvPr/>
        </p:nvSpPr>
        <p:spPr>
          <a:xfrm>
            <a:off x="1986812" y="356246"/>
            <a:ext cx="2428693" cy="1380337"/>
          </a:xfrm>
          <a:prstGeom prst="cloudCallout">
            <a:avLst>
              <a:gd name="adj1" fmla="val 71954"/>
              <a:gd name="adj2" fmla="val -32416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!@#&amp;%$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eTA</a:t>
            </a: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!!!</a:t>
            </a:r>
            <a:endParaRPr kumimoji="0" lang="en-IE" sz="22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9554" y="1402898"/>
            <a:ext cx="1103512" cy="3653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39907" y="2204119"/>
            <a:ext cx="534252" cy="26341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2AB0B9-6A27-4C30-8735-D2C09D5B8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" t="41897" r="50000" b="30587"/>
          <a:stretch/>
        </p:blipFill>
        <p:spPr>
          <a:xfrm>
            <a:off x="0" y="933813"/>
            <a:ext cx="9167287" cy="305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50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1C0C96-FD05-4905-B17C-3602427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1" r="6135"/>
          <a:stretch/>
        </p:blipFill>
        <p:spPr>
          <a:xfrm>
            <a:off x="4579033" y="1964126"/>
            <a:ext cx="4072598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EC95AF-4D20-4B40-BE49-4F1D66CA70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5" t="28564" r="20092"/>
          <a:stretch/>
        </p:blipFill>
        <p:spPr>
          <a:xfrm>
            <a:off x="400929" y="1842866"/>
            <a:ext cx="3319976" cy="3061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2A43B-2894-4CD9-B709-71394E3905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69" t="26790" r="63231" b="65732"/>
          <a:stretch/>
        </p:blipFill>
        <p:spPr>
          <a:xfrm>
            <a:off x="225085" y="239150"/>
            <a:ext cx="8426546" cy="14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6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5CD4EF4-F29A-48C0-99BD-AC1D9ABEF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8" r="20615" b="8512"/>
          <a:stretch/>
        </p:blipFill>
        <p:spPr>
          <a:xfrm>
            <a:off x="0" y="28134"/>
            <a:ext cx="9223298" cy="5094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E84D7C-DFD6-4B70-AD21-A81ABF72373D}"/>
              </a:ext>
            </a:extLst>
          </p:cNvPr>
          <p:cNvSpPr/>
          <p:nvPr/>
        </p:nvSpPr>
        <p:spPr>
          <a:xfrm>
            <a:off x="2947182" y="3685735"/>
            <a:ext cx="3376246" cy="46423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7D658-6FB9-41C9-9625-D97F44B7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out what I need to come to Canada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45BFBD76-87B0-4F28-ADAE-23EFFBA5D9D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5263" y="1012825"/>
          <a:ext cx="7427912" cy="3519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DE16037-CE58-444F-8964-4592BE74048F}"/>
              </a:ext>
            </a:extLst>
          </p:cNvPr>
          <p:cNvSpPr/>
          <p:nvPr/>
        </p:nvSpPr>
        <p:spPr>
          <a:xfrm>
            <a:off x="182497" y="4533498"/>
            <a:ext cx="8500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TBS usability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testing with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Immigration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Refugees and Citizenship Canada </a:t>
            </a:r>
            <a:endParaRPr kumimoji="0" lang="en-IE" sz="14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59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El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Visit Canada topic page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3"/>
            <a:ext cx="1600200" cy="273844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4B517-E49B-41B6-9DBC-23634E0F1CDC}" type="slidenum">
              <a:rPr kumimoji="0" lang="en-CA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88681" y="664143"/>
            <a:ext cx="0" cy="447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76" y="771088"/>
            <a:ext cx="6500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457" y="771088"/>
            <a:ext cx="540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 bwMode="auto">
          <a:xfrm>
            <a:off x="4642061" y="1048087"/>
            <a:ext cx="3106276" cy="28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42061" y="4081556"/>
            <a:ext cx="3728216" cy="7155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confusing or duplicative links removed</a:t>
            </a: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Redundant and non-contextual promotions  removed to improve task findability.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39" y="1048087"/>
            <a:ext cx="2778202" cy="399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4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29013" y="171682"/>
            <a:ext cx="6009769" cy="509504"/>
          </a:xfrm>
        </p:spPr>
        <p:txBody>
          <a:bodyPr/>
          <a:lstStyle/>
          <a:p>
            <a:r>
              <a:rPr lang="en-CA" dirty="0"/>
              <a:t>Find out if you need a visa page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400800" y="4767263"/>
            <a:ext cx="1600200" cy="273844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4B517-E49B-41B6-9DBC-23634E0F1CDC}" type="slidenum">
              <a:rPr kumimoji="0" lang="en-CA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88681" y="664143"/>
            <a:ext cx="0" cy="447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4676" y="771088"/>
            <a:ext cx="6500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6457" y="771088"/>
            <a:ext cx="540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32" y="1048087"/>
            <a:ext cx="3407994" cy="161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210718" y="2670334"/>
            <a:ext cx="0" cy="23783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31" y="2908172"/>
            <a:ext cx="3389218" cy="11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94539" y="4087681"/>
            <a:ext cx="3459887" cy="5078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Blocks of text were replaced with questions that lead people to the answer they need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6" y="1048087"/>
            <a:ext cx="3314271" cy="2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"/>
            <a:ext cx="9151667" cy="51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AFB373C-1B37-4DBC-BBF1-76BBD1D40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A59168-5F88-451C-982C-230451C44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" y="3568889"/>
            <a:ext cx="9080646" cy="12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63" y="0"/>
            <a:ext cx="9165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5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11" y="1"/>
            <a:ext cx="925542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44"/>
            <a:ext cx="9185882" cy="5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_Long_Tail_New_v4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94" y="-42016"/>
            <a:ext cx="6858000" cy="4850284"/>
          </a:xfrm>
          <a:prstGeom prst="rect">
            <a:avLst/>
          </a:prstGeom>
        </p:spPr>
      </p:pic>
      <p:sp>
        <p:nvSpPr>
          <p:cNvPr id="5" name="Shape 51"/>
          <p:cNvSpPr txBox="1"/>
          <p:nvPr/>
        </p:nvSpPr>
        <p:spPr>
          <a:xfrm>
            <a:off x="1123951" y="4704407"/>
            <a:ext cx="6886574" cy="447675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8" name="Shape 53"/>
          <p:cNvSpPr txBox="1"/>
          <p:nvPr/>
        </p:nvSpPr>
        <p:spPr>
          <a:xfrm>
            <a:off x="7105650" y="4676776"/>
            <a:ext cx="895350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 Neue"/>
                <a:cs typeface="Helvetica"/>
                <a:sym typeface="Helvetica Neue"/>
                <a:rtl val="0"/>
              </a:rPr>
              <a:t>GDS</a:t>
            </a:r>
          </a:p>
        </p:txBody>
      </p:sp>
      <p:sp>
        <p:nvSpPr>
          <p:cNvPr id="9" name="Shape 54"/>
          <p:cNvSpPr txBox="1"/>
          <p:nvPr/>
        </p:nvSpPr>
        <p:spPr>
          <a:xfrm>
            <a:off x="1276351" y="4676776"/>
            <a:ext cx="5563790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 Neue"/>
                <a:cs typeface="Helvetica"/>
                <a:sym typeface="Helvetica Neue"/>
                <a:rtl val="0"/>
              </a:rPr>
              <a:t>Matt Harrington</a:t>
            </a:r>
          </a:p>
        </p:txBody>
      </p:sp>
    </p:spTree>
    <p:extLst>
      <p:ext uri="{BB962C8B-B14F-4D97-AF65-F5344CB8AC3E}">
        <p14:creationId xmlns:p14="http://schemas.microsoft.com/office/powerpoint/2010/main" val="910103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-16650" y="0"/>
            <a:ext cx="9142800" cy="4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45" name="Shape 145" descr="graph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75" y="-234900"/>
            <a:ext cx="6846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Shape 146"/>
          <p:cNvGrpSpPr/>
          <p:nvPr/>
        </p:nvGrpSpPr>
        <p:grpSpPr>
          <a:xfrm>
            <a:off x="0" y="4610099"/>
            <a:ext cx="9142800" cy="532500"/>
            <a:chOff x="0" y="4610099"/>
            <a:chExt cx="9142800" cy="532500"/>
          </a:xfrm>
        </p:grpSpPr>
        <p:sp>
          <p:nvSpPr>
            <p:cNvPr id="147" name="Shape 147"/>
            <p:cNvSpPr txBox="1"/>
            <p:nvPr/>
          </p:nvSpPr>
          <p:spPr>
            <a:xfrm>
              <a:off x="0" y="4610099"/>
              <a:ext cx="9142800" cy="532500"/>
            </a:xfrm>
            <a:prstGeom prst="rect">
              <a:avLst/>
            </a:prstGeom>
            <a:solidFill>
              <a:srgbClr val="2E89CA"/>
            </a:solidFill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marL="38100" marR="0" lvl="0" indent="-381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4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341516" y="4739868"/>
              <a:ext cx="46914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Trisha Doyle</a:t>
              </a: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6080760" y="4739639"/>
              <a:ext cx="27204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#ConCon5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67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341525" y="4275"/>
            <a:ext cx="7668300" cy="4628400"/>
          </a:xfrm>
          <a:prstGeom prst="rect">
            <a:avLst/>
          </a:prstGeom>
          <a:noFill/>
          <a:ln>
            <a:noFill/>
          </a:ln>
        </p:spPr>
        <p:txBody>
          <a:bodyPr lIns="17200" tIns="17200" rIns="17200" bIns="172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Changing a piece of mainstream content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on GOV.UK takes at </a:t>
            </a:r>
            <a:br>
              <a:rPr kumimoji="0" lang="en-GB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kumimoji="0" lang="en-GB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least 17 steps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41516" y="4739868"/>
            <a:ext cx="4691400" cy="2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Trisha Doyle</a:t>
            </a:r>
          </a:p>
        </p:txBody>
      </p:sp>
    </p:spTree>
    <p:extLst>
      <p:ext uri="{BB962C8B-B14F-4D97-AF65-F5344CB8AC3E}">
        <p14:creationId xmlns:p14="http://schemas.microsoft.com/office/powerpoint/2010/main" val="3511711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459" y="-1100139"/>
            <a:ext cx="7802136" cy="8748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6250" b="1" i="0" u="none" strike="noStrike" kern="1200" cap="none" spc="-3225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85</a:t>
            </a:r>
            <a:r>
              <a:rPr kumimoji="0" lang="en-GB" sz="18150" b="1" i="0" u="none" strike="noStrike" kern="1200" cap="none" spc="0" normalizeH="0" baseline="54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</a:t>
            </a:r>
            <a:endParaRPr kumimoji="0" lang="en-GB" sz="37500" b="1" i="0" u="none" strike="noStrike" kern="1200" cap="none" spc="0" normalizeH="0" baseline="54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1143000" y="4"/>
            <a:ext cx="4864088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LIVERPOOL CITY 200 pages</a:t>
            </a:r>
          </a:p>
        </p:txBody>
      </p: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2465791" y="465535"/>
            <a:ext cx="437435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our </a:t>
            </a:r>
            <a:r>
              <a:rPr kumimoji="0" lang="en-GB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4000 page site </a:t>
            </a: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accounted for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5272087" y="2031210"/>
            <a:ext cx="27289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traffic</a:t>
            </a:r>
          </a:p>
        </p:txBody>
      </p:sp>
    </p:spTree>
    <p:extLst>
      <p:ext uri="{BB962C8B-B14F-4D97-AF65-F5344CB8AC3E}">
        <p14:creationId xmlns:p14="http://schemas.microsoft.com/office/powerpoint/2010/main" val="264314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303735" y="107156"/>
            <a:ext cx="6172200" cy="857250"/>
          </a:xfrm>
        </p:spPr>
        <p:txBody>
          <a:bodyPr/>
          <a:lstStyle/>
          <a:p>
            <a:pPr eaLnBrk="1" hangingPunct="1"/>
            <a:r>
              <a:rPr lang="en-GB"/>
              <a:t>Policies, plans, strategies, SLA docs</a:t>
            </a:r>
          </a:p>
        </p:txBody>
      </p:sp>
      <p:sp>
        <p:nvSpPr>
          <p:cNvPr id="20483" name="TextBox 6"/>
          <p:cNvSpPr txBox="1">
            <a:spLocks noChangeArrowheads="1"/>
          </p:cNvSpPr>
          <p:nvPr/>
        </p:nvSpPr>
        <p:spPr bwMode="auto">
          <a:xfrm>
            <a:off x="5697148" y="3694514"/>
            <a:ext cx="216336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top 20 tasks / top 300 downloaded docs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9841" y="-182166"/>
            <a:ext cx="7771679" cy="470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0" b="1" i="0" u="none" strike="noStrike" kern="1200" cap="none" spc="-1875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4,500</a:t>
            </a:r>
          </a:p>
        </p:txBody>
      </p:sp>
      <p:sp>
        <p:nvSpPr>
          <p:cNvPr id="20485" name="TextBox 8"/>
          <p:cNvSpPr txBox="1">
            <a:spLocks noChangeArrowheads="1"/>
          </p:cNvSpPr>
          <p:nvPr/>
        </p:nvSpPr>
        <p:spPr bwMode="auto">
          <a:xfrm>
            <a:off x="5274469" y="3543304"/>
            <a:ext cx="47641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6360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43000" y="2139554"/>
            <a:ext cx="6858000" cy="2646759"/>
          </a:xfrm>
        </p:spPr>
      </p:pic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207170" y="70246"/>
            <a:ext cx="822245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2% of site traffic is for news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 news items account for 64%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top 10 where all service alerts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12343" y="4572000"/>
            <a:ext cx="311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latin typeface="Helvetica Light"/>
                <a:cs typeface="Helvetica Light"/>
              </a:rPr>
              <a:t>Liverpool City Council</a:t>
            </a:r>
          </a:p>
        </p:txBody>
      </p:sp>
    </p:spTree>
    <p:extLst>
      <p:ext uri="{BB962C8B-B14F-4D97-AF65-F5344CB8AC3E}">
        <p14:creationId xmlns:p14="http://schemas.microsoft.com/office/powerpoint/2010/main" val="410999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16" y="-1062508"/>
            <a:ext cx="4101374" cy="7066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357611" cy="52032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1033" y="4351066"/>
            <a:ext cx="359579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Australian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Councils 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Top Tasks 2014 </a:t>
            </a:r>
            <a:endParaRPr kumimoji="0" lang="en-I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Light"/>
              <a:ea typeface="+mn-ea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501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D7B5E9-AF08-4982-869C-182ED2E9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59" y="0"/>
            <a:ext cx="8332282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1BD553A-9A4E-4834-A838-E631D6F56ACB}"/>
              </a:ext>
            </a:extLst>
          </p:cNvPr>
          <p:cNvSpPr txBox="1"/>
          <p:nvPr/>
        </p:nvSpPr>
        <p:spPr>
          <a:xfrm>
            <a:off x="5893212" y="444137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 Councils</a:t>
            </a:r>
          </a:p>
        </p:txBody>
      </p:sp>
    </p:spTree>
    <p:extLst>
      <p:ext uri="{BB962C8B-B14F-4D97-AF65-F5344CB8AC3E}">
        <p14:creationId xmlns:p14="http://schemas.microsoft.com/office/powerpoint/2010/main" val="2917849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10A891F-FEE2-4EB9-859D-75CC2B10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5670"/>
            <a:ext cx="9144000" cy="1384995"/>
          </a:xfrm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4,000 PAGES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rot="5400000">
            <a:off x="3971925" y="2371726"/>
            <a:ext cx="1009650" cy="1191"/>
          </a:xfrm>
          <a:prstGeom prst="straightConnector1">
            <a:avLst/>
          </a:prstGeom>
          <a:solidFill>
            <a:schemeClr val="accent1"/>
          </a:solidFill>
          <a:ln w="1143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7" name="Title 1"/>
          <p:cNvSpPr txBox="1">
            <a:spLocks/>
          </p:cNvSpPr>
          <p:nvPr/>
        </p:nvSpPr>
        <p:spPr bwMode="auto">
          <a:xfrm>
            <a:off x="1276350" y="3107106"/>
            <a:ext cx="66675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700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9313" y="4572000"/>
            <a:ext cx="311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Liverpool City Council</a:t>
            </a:r>
          </a:p>
        </p:txBody>
      </p:sp>
    </p:spTree>
    <p:extLst>
      <p:ext uri="{BB962C8B-B14F-4D97-AF65-F5344CB8AC3E}">
        <p14:creationId xmlns:p14="http://schemas.microsoft.com/office/powerpoint/2010/main" val="5941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10A891F-FEE2-4EB9-859D-75CC2B10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2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E09DD62-EDDF-4345-8612-D102491C8C04}"/>
              </a:ext>
            </a:extLst>
          </p:cNvPr>
          <p:cNvSpPr/>
          <p:nvPr/>
        </p:nvSpPr>
        <p:spPr>
          <a:xfrm>
            <a:off x="21431" y="278602"/>
            <a:ext cx="89796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22% reduction in support call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400% increase in online reporting</a:t>
            </a:r>
            <a:b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complaints from customers</a:t>
            </a:r>
            <a:b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complaints from staff</a:t>
            </a:r>
            <a:endParaRPr lang="en-IE" sz="3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9313" y="4572000"/>
            <a:ext cx="311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Liverpool City Council</a:t>
            </a:r>
          </a:p>
        </p:txBody>
      </p:sp>
    </p:spTree>
    <p:extLst>
      <p:ext uri="{BB962C8B-B14F-4D97-AF65-F5344CB8AC3E}">
        <p14:creationId xmlns:p14="http://schemas.microsoft.com/office/powerpoint/2010/main" val="1736678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1" name="Rectangle 2"/>
          <p:cNvSpPr>
            <a:spLocks noChangeArrowheads="1"/>
          </p:cNvSpPr>
          <p:nvPr/>
        </p:nvSpPr>
        <p:spPr bwMode="auto">
          <a:xfrm>
            <a:off x="1600200" y="4686300"/>
            <a:ext cx="1428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685800" eaLnBrk="0" hangingPunct="0">
              <a:defRPr/>
            </a:pPr>
            <a:endParaRPr lang="en-US" sz="900" b="1" kern="0" dirty="0">
              <a:solidFill>
                <a:srgbClr val="333399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038" y="99392"/>
            <a:ext cx="2942832" cy="5037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393" r="72244"/>
          <a:stretch/>
        </p:blipFill>
        <p:spPr>
          <a:xfrm>
            <a:off x="1143861" y="1"/>
            <a:ext cx="1885090" cy="34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3610" b="-3563"/>
          <a:stretch/>
        </p:blipFill>
        <p:spPr>
          <a:xfrm>
            <a:off x="5496339" y="-12121"/>
            <a:ext cx="2471498" cy="3699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772941"/>
            <a:ext cx="9059779" cy="21698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675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150,000 files deleted</a:t>
            </a:r>
          </a:p>
          <a:p>
            <a:pPr algn="ctr" defTabSz="685800">
              <a:defRPr/>
            </a:pPr>
            <a:r>
              <a:rPr lang="en-US" sz="675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Nobody noticed</a:t>
            </a:r>
          </a:p>
        </p:txBody>
      </p:sp>
    </p:spTree>
    <p:extLst>
      <p:ext uri="{BB962C8B-B14F-4D97-AF65-F5344CB8AC3E}">
        <p14:creationId xmlns:p14="http://schemas.microsoft.com/office/powerpoint/2010/main" val="16099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solidFill>
                  <a:srgbClr val="282828"/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82828"/>
                </a:solidFill>
              </a:endParaRPr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48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82828"/>
                </a:solidFill>
              </a:endParaRPr>
            </a:p>
          </p:txBody>
        </p:sp>
        <p:sp>
          <p:nvSpPr>
            <p:cNvPr id="49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53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82828"/>
                </a:solidFill>
              </a:endParaRPr>
            </a:p>
          </p:txBody>
        </p:sp>
        <p:grpSp>
          <p:nvGrpSpPr>
            <p:cNvPr id="54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55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82828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  <p:sp>
        <p:nvSpPr>
          <p:cNvPr id="25" name="Freeform 104"/>
          <p:cNvSpPr>
            <a:spLocks/>
          </p:cNvSpPr>
          <p:nvPr/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srgbClr val="282828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prstClr val="white"/>
                </a:solidFill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167023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FCF8F69-10BE-4C7F-956E-896404D1D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42"/>
            <a:ext cx="9119510" cy="62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D08C0A-C317-4DCA-8B79-44704CAC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7" y="0"/>
            <a:ext cx="8528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74FFC69-4ABF-4ECE-AC69-0CC2B825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2" y="0"/>
            <a:ext cx="8052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1757363"/>
            <a:ext cx="886539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IDENTIFY CITIZEN TOP TASKS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MAXIMIZE COMPLETION RATE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MINIMIZE TIME-ON-TASK</a:t>
            </a:r>
          </a:p>
        </p:txBody>
      </p:sp>
    </p:spTree>
    <p:extLst>
      <p:ext uri="{BB962C8B-B14F-4D97-AF65-F5344CB8AC3E}">
        <p14:creationId xmlns:p14="http://schemas.microsoft.com/office/powerpoint/2010/main" val="323622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35719"/>
            <a:ext cx="8865394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2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2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2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5565373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a8ccffe3532312894a7c43a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}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5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Visit Canada content - before and after PCWS +EC edits">
  <a:themeElements>
    <a:clrScheme name="TBS-SCT NEW">
      <a:dk1>
        <a:sysClr val="windowText" lastClr="000000"/>
      </a:dk1>
      <a:lt1>
        <a:sysClr val="window" lastClr="FFFFFF"/>
      </a:lt1>
      <a:dk2>
        <a:srgbClr val="004D71"/>
      </a:dk2>
      <a:lt2>
        <a:srgbClr val="FFFFFF"/>
      </a:lt2>
      <a:accent1>
        <a:srgbClr val="004D71"/>
      </a:accent1>
      <a:accent2>
        <a:srgbClr val="3095B4"/>
      </a:accent2>
      <a:accent3>
        <a:srgbClr val="333E48"/>
      </a:accent3>
      <a:accent4>
        <a:srgbClr val="63CECA"/>
      </a:accent4>
      <a:accent5>
        <a:srgbClr val="CD202C"/>
      </a:accent5>
      <a:accent6>
        <a:srgbClr val="CFDE00"/>
      </a:accent6>
      <a:hlink>
        <a:srgbClr val="0415FF"/>
      </a:hlink>
      <a:folHlink>
        <a:srgbClr val="FF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6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GDS presentation template 4:3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4_CC Template">
  <a:themeElements>
    <a:clrScheme name="">
      <a:dk1>
        <a:srgbClr val="015D8B"/>
      </a:dk1>
      <a:lt1>
        <a:srgbClr val="FFFFFF"/>
      </a:lt1>
      <a:dk2>
        <a:srgbClr val="014B65"/>
      </a:dk2>
      <a:lt2>
        <a:srgbClr val="5F5F5F"/>
      </a:lt2>
      <a:accent1>
        <a:srgbClr val="FF461B"/>
      </a:accent1>
      <a:accent2>
        <a:srgbClr val="87E02E"/>
      </a:accent2>
      <a:accent3>
        <a:srgbClr val="FFFFFF"/>
      </a:accent3>
      <a:accent4>
        <a:srgbClr val="014E76"/>
      </a:accent4>
      <a:accent5>
        <a:srgbClr val="FFB0AB"/>
      </a:accent5>
      <a:accent6>
        <a:srgbClr val="7ACB29"/>
      </a:accent6>
      <a:hlink>
        <a:srgbClr val="0066FF"/>
      </a:hlink>
      <a:folHlink>
        <a:srgbClr val="D6009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Office Theme">
  <a:themeElements>
    <a:clrScheme name="TBS-SCT NEW">
      <a:dk1>
        <a:sysClr val="windowText" lastClr="000000"/>
      </a:dk1>
      <a:lt1>
        <a:sysClr val="window" lastClr="FFFFFF"/>
      </a:lt1>
      <a:dk2>
        <a:srgbClr val="004D71"/>
      </a:dk2>
      <a:lt2>
        <a:srgbClr val="FFFFFF"/>
      </a:lt2>
      <a:accent1>
        <a:srgbClr val="004D71"/>
      </a:accent1>
      <a:accent2>
        <a:srgbClr val="3095B4"/>
      </a:accent2>
      <a:accent3>
        <a:srgbClr val="333E48"/>
      </a:accent3>
      <a:accent4>
        <a:srgbClr val="63CECA"/>
      </a:accent4>
      <a:accent5>
        <a:srgbClr val="CD202C"/>
      </a:accent5>
      <a:accent6>
        <a:srgbClr val="CFDE00"/>
      </a:accent6>
      <a:hlink>
        <a:srgbClr val="0415FF"/>
      </a:hlink>
      <a:folHlink>
        <a:srgbClr val="FF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9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9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miter lim="800000"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solidFill>
          <a:srgbClr val="FFFFFF"/>
        </a:solidFill>
        <a:ln w="38100">
          <a:solidFill>
            <a:srgbClr val="FF0000"/>
          </a:solidFill>
        </a:ln>
      </a:spPr>
      <a:bodyPr wrap="square" rtlCol="0">
        <a:spAutoFit/>
      </a:bodyPr>
      <a:lstStyle>
        <a:defPPr algn="ctr" defTabSz="914400" fontAlgn="base">
          <a:spcBef>
            <a:spcPct val="0"/>
          </a:spcBef>
          <a:spcAft>
            <a:spcPct val="0"/>
          </a:spcAft>
          <a:defRPr sz="2800" b="1" kern="0" dirty="0" smtClean="0">
            <a:solidFill>
              <a:srgbClr val="015D8B"/>
            </a:solidFill>
            <a:latin typeface="+mj-lt"/>
            <a:cs typeface="Arial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4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0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6600" dirty="0" smtClean="0">
            <a:latin typeface="+mj-lt"/>
            <a:cs typeface="Helvetica Light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35604</TotalTime>
  <Words>404</Words>
  <Application>Microsoft Office PowerPoint</Application>
  <PresentationFormat>On-screen Show (16:9)</PresentationFormat>
  <Paragraphs>137</Paragraphs>
  <Slides>43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43</vt:i4>
      </vt:variant>
    </vt:vector>
  </HeadingPairs>
  <TitlesOfParts>
    <vt:vector size="73" baseType="lpstr">
      <vt:lpstr>맑은 고딕</vt:lpstr>
      <vt:lpstr>Arial</vt:lpstr>
      <vt:lpstr>Arial</vt:lpstr>
      <vt:lpstr>Cabin</vt:lpstr>
      <vt:lpstr>Calibri</vt:lpstr>
      <vt:lpstr>Calibri Light</vt:lpstr>
      <vt:lpstr>CiscoSans ExtraLight</vt:lpstr>
      <vt:lpstr>Franklin Gothic Book</vt:lpstr>
      <vt:lpstr>Helvetica</vt:lpstr>
      <vt:lpstr>Helvetica Light</vt:lpstr>
      <vt:lpstr>Helvetica Neue</vt:lpstr>
      <vt:lpstr>Open Sans</vt:lpstr>
      <vt:lpstr>Times New Roman</vt:lpstr>
      <vt:lpstr>Wingdings</vt:lpstr>
      <vt:lpstr>Office Theme</vt:lpstr>
      <vt:lpstr>1_Office Theme</vt:lpstr>
      <vt:lpstr>2_Office Theme</vt:lpstr>
      <vt:lpstr>3_Office Theme</vt:lpstr>
      <vt:lpstr>6_Office Theme</vt:lpstr>
      <vt:lpstr>9_Office Theme</vt:lpstr>
      <vt:lpstr>12_Office Theme</vt:lpstr>
      <vt:lpstr>14_Office Theme</vt:lpstr>
      <vt:lpstr>10_Office Theme</vt:lpstr>
      <vt:lpstr>15_Office Theme</vt:lpstr>
      <vt:lpstr>Visit Canada content - before and after PCWS +EC edits</vt:lpstr>
      <vt:lpstr>16_Office Theme</vt:lpstr>
      <vt:lpstr>GDS presentation template 4:3</vt:lpstr>
      <vt:lpstr>4_CC Template</vt:lpstr>
      <vt:lpstr>13_Office Theme</vt:lpstr>
      <vt:lpstr>29_Office Theme</vt:lpstr>
      <vt:lpstr>Improve Customer Experience with Top Tasks Part 1</vt:lpstr>
      <vt:lpstr>Improving Performance Information: Internal Services  Indicators for remaining elements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Tasks Management </vt:lpstr>
      <vt:lpstr>Find a Passport Service Location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out what I need to come to Canada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Policies, plans, strategies, SLA docs</vt:lpstr>
      <vt:lpstr>PowerPoint Presentation</vt:lpstr>
      <vt:lpstr>PowerPoint Presentation</vt:lpstr>
      <vt:lpstr>4,000 PAGES</vt:lpstr>
      <vt:lpstr>PowerPoint Presentation</vt:lpstr>
      <vt:lpstr>PowerPoint Presentation</vt:lpstr>
      <vt:lpstr>PowerPoint Presentation</vt:lpstr>
    </vt:vector>
  </TitlesOfParts>
  <Company>Grey Healthcare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Kneile</dc:creator>
  <cp:lastModifiedBy>Smith, Peter</cp:lastModifiedBy>
  <cp:revision>845</cp:revision>
  <dcterms:created xsi:type="dcterms:W3CDTF">2013-09-16T04:02:48Z</dcterms:created>
  <dcterms:modified xsi:type="dcterms:W3CDTF">2018-02-21T01:48:47Z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2c64f369-49ce-487e-804d-7dbee1b784d9</vt:lpwstr>
  </property>
  <property fmtid="{D5CDD505-2E9C-101B-9397-08002B2CF9AE}" pid="3" name="TBSSCTCLASSIFICATION">
    <vt:lpwstr>No Classification Selected</vt:lpwstr>
  </property>
  <property fmtid="{D5CDD505-2E9C-101B-9397-08002B2CF9AE}" pid="4" name="SECCLASS">
    <vt:lpwstr>CLASSN</vt:lpwstr>
  </property>
</Properties>
</file>